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tags/tag2.xml" ContentType="application/vnd.openxmlformats-officedocument.presentationml.tags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ppt/ink/inkAction1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7"/>
  </p:notesMasterIdLst>
  <p:handoutMasterIdLst>
    <p:handoutMasterId r:id="rId28"/>
  </p:handoutMasterIdLst>
  <p:sldIdLst>
    <p:sldId id="413" r:id="rId2"/>
    <p:sldId id="311" r:id="rId3"/>
    <p:sldId id="312" r:id="rId4"/>
    <p:sldId id="313" r:id="rId5"/>
    <p:sldId id="314" r:id="rId6"/>
    <p:sldId id="315" r:id="rId7"/>
    <p:sldId id="316" r:id="rId8"/>
    <p:sldId id="317" r:id="rId9"/>
    <p:sldId id="403" r:id="rId10"/>
    <p:sldId id="318" r:id="rId11"/>
    <p:sldId id="319" r:id="rId12"/>
    <p:sldId id="320" r:id="rId13"/>
    <p:sldId id="321" r:id="rId14"/>
    <p:sldId id="411" r:id="rId15"/>
    <p:sldId id="322" r:id="rId16"/>
    <p:sldId id="323" r:id="rId17"/>
    <p:sldId id="324" r:id="rId18"/>
    <p:sldId id="325" r:id="rId19"/>
    <p:sldId id="326" r:id="rId20"/>
    <p:sldId id="405" r:id="rId21"/>
    <p:sldId id="327" r:id="rId22"/>
    <p:sldId id="404" r:id="rId23"/>
    <p:sldId id="328" r:id="rId24"/>
    <p:sldId id="329" r:id="rId25"/>
    <p:sldId id="412" r:id="rId26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00FF"/>
    <a:srgbClr val="FFCF01"/>
    <a:srgbClr val="0000FF"/>
    <a:srgbClr val="3333CC"/>
    <a:srgbClr val="800000"/>
    <a:srgbClr val="0099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5" autoAdjust="0"/>
    <p:restoredTop sz="94686" autoAdjust="0"/>
  </p:normalViewPr>
  <p:slideViewPr>
    <p:cSldViewPr>
      <p:cViewPr varScale="1">
        <p:scale>
          <a:sx n="120" d="100"/>
          <a:sy n="120" d="100"/>
        </p:scale>
        <p:origin x="1350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3EB77FB8-4A03-4E6A-8480-F27C903F487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9DA924CE-ED5F-47C9-A2BA-5AD98206BFE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0D0FA5F7-6741-4E64-9D83-38D560E4214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46BD8799-60A0-4224-8A8F-49C433512CC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D505C05-334E-4517-B700-A37D8AF60B6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4752">
    <iact:property name="dataType"/>
    <iact:actionData xml:id="d0">
      <inkml:trace xmlns:inkml="http://www.w3.org/2003/InkML" xml:id="stk0" contextRef="#ctx0" brushRef="#br0">5381 13638 0,'0'0'10,"0"0"-10,0 0 3,41 16 6,-12-3 0,12 3 0,9 1 1,12-1-1,-4-3 0,12-1 1,5-4-1,8-3 3,8-1-2,4 0 0,4 0-1,-4 0 3,-12 0-5,8-4 3,-12 0-1,12-4 0,4-4 1,0-5-1,0 1 1,-12 0-1,-5-1 1,1 5-2,4 0 3,0-1-3,-5 5 1,-3 0 1,-1 0-1,-8 0 0,-4 0 1,-8 0 0,0 4-1,-4 0 2,-1 0-4,1 0 3,4 4-1,4 0 0,8 0 3,12 0-5,22-4 3</inkml:trace>
    </iact:actionData>
  </iact:action>
  <iact:action type="add" startTime="209435">
    <iact:property name="dataType"/>
    <iact:actionData xml:id="d1">
      <inkml:trace xmlns:inkml="http://www.w3.org/2003/InkML" xml:id="stk1" contextRef="#ctx0" brushRef="#br0">10486 15141 0,'0'0'2,"0"0"0,0 0 7,0 0 1,54-13-1,-29 13 1,8 0-1,4 0 1,9 0-1,7 0 0,5 0 1,9 0-1,11-4 2,1 0 0,4 0-2,-1 0 2,-3-1-3,-5 5 2,1 0-2,-1 0 2,-3 5-1,-1-1 0,4 0 1,1 4-1,-1-4 1,1 0-1,3 1 1,1-1-1,12 0 0,17 0 0</inkml:trace>
    </iact:actionData>
  </iact:action>
  <iact:action type="add" startTime="214762">
    <iact:property name="dataType"/>
    <iact:actionData xml:id="d2">
      <inkml:trace xmlns:inkml="http://www.w3.org/2003/InkML" xml:id="stk2" contextRef="#ctx0" brushRef="#br0">9477 13025 0,'0'0'2,"0"0"1,0 0 11,0 0-9,0 0 3,0 0 2,49 16-1,-16-7 1,1 3-1,15 5 0,9 3 1,8 5-1,9 4 1,3 4 0,-3 1-2,-5-5 2,-8-5-1,-8-3 1,-4 0-1,-5-5 0,-3 1 1,-1-1-1,4 5 0</inkml:trace>
    </iact:actionData>
  </iact:action>
  <iact:action type="add" startTime="215217">
    <iact:property name="dataType"/>
    <iact:actionData xml:id="d3">
      <inkml:trace xmlns:inkml="http://www.w3.org/2003/InkML" xml:id="stk3" contextRef="#ctx0" brushRef="#br0">9518 13857 0,'0'0'7,"0"0"2,0 0 1,0 0-2,41 0 2,9 0 0,20 0-1,17 4 0,4 0 1,-4 1-1,-16-1 2,-1 0-3,-4 0 1,0 0 1,-4 4-1,0 1 1,-4-1-1,-8-4 0,-9 0 0,-8-4 0,-8 0 1,-4-4-1,0 0 1,-5-4-1,1-5 1,-5-7-1,5-18 0,-1-20 1,-3-20-1,-9-18 0,-8-11 1,-13-17-1,-12-17 1,-4 0-1,-4-4 0,0 0 0</inkml:trace>
    </iact:actionData>
  </iact:action>
  <iact:action type="add" startTime="227727">
    <iact:property name="dataType"/>
    <iact:actionData xml:id="d4">
      <inkml:trace xmlns:inkml="http://www.w3.org/2003/InkML" xml:id="stk4" contextRef="#ctx0" brushRef="#br0">5468 13526 0,'0'0'1,"0"0"3,0 0 4,0 0 1,0 0 1,0 0-1,45 8 1,-24-8-1,-1 0 1,5 0-1,4-4 0,9 0 1,7 0-1,9-5 0,4 1 1,0 4-1,0 4 2,4 0 0,4 4-2,0 0 0,0 0 1,0 1-1,-4-5 0,1 0 0,11-5 2,0 1-3,9-4 2,4 0-1,0 4 0,-4 0 1,-13-1-1,-8 5 1,-8 0-2,-4 5 3,-5-1-3,1 4 1,3 0 2,1 5-3,8-1 3,4 0-3,4 1 3,0-5-3,-4 0 1,-8-3 1,0-1-2,-4 0 2,3 0-1,9 4 1,17-4-1,24-4 1</inkml:trace>
    </iact:actionData>
  </iact:action>
  <iact:action type="add" startTime="231396">
    <iact:property name="dataType"/>
    <iact:actionData xml:id="d5">
      <inkml:trace xmlns:inkml="http://www.w3.org/2003/InkML" xml:id="stk5" contextRef="#ctx0" brushRef="#br0">10586 15729 0,'0'0'5,"0"0"-5,0 0 8,0 0 1,0 0 1,0 0-1,0 0 1,0 0-1,0 0 0,0 0 1,0 0 0,0 0-1,57-17-1,-32 9 2,8-1 0,5 1-1,-1 0 0,0 0 2,4 3-3,1 1 1,7 4 1,9 0-1,13 0 2,7 0 0,9 0-1,8-4-2,5 4 2,7 0-1,9 0 0,12 0 1,9 0-1,12-4 1,20-4-1,30-1 1</inkml:trace>
    </iact:actionData>
  </iact:action>
  <iact:action type="add" startTime="240883">
    <iact:property name="dataType"/>
    <iact:actionData xml:id="d6">
      <inkml:trace xmlns:inkml="http://www.w3.org/2003/InkML" xml:id="stk6" contextRef="#ctx0" brushRef="#br0">5360 13696 0,'0'0'2,"0"0"2,0 0 4,0 0 1,0 0 1,0 0 0,41-9-1,-12 1 0,13 0 0,7-5 1,13 5-1,5 0 1,7 4-1,17 0 1,4-1 1,17-3 0,4 0-3,0-9 3,-9 5-3,-12-1 2,5 5-2,3 4 2,9 0-1,0 0 1,-5 4 0,5 4-2,0 0 2,12 0-1,0 0 0,0-4 1,-8-4-1,-5 0 2,9 0-3,21-4 2,33-5 0,49-8-3</inkml:trace>
    </iact:actionData>
  </iact:action>
  <iact:action type="add" startTime="250009">
    <iact:property name="dataType"/>
    <iact:actionData xml:id="d7">
      <inkml:trace xmlns:inkml="http://www.w3.org/2003/InkML" xml:id="stk7" contextRef="#ctx0" brushRef="#br0">10192 15426 0,'0'0'1,"0"0"5,0 0 3,0 0 0,0 0 0,0 0 1,0 0-1,50-16 0,-4-1 1,16-4 0,16 1-1,5 3 0,-4 5 0,-1 4 1,-3-1 1,3 5 0,9 0-3,4 0 2,0 0-1,0 4 0,-8 0 1,-4 0-1,-1 0 0,5 0 1,12 0 12,21 0-18,16 4 0,21-4 3,17-8 0</inkml:trace>
    </iact:actionData>
  </iact:action>
  <iact:action type="add" startTime="276167">
    <iact:property name="dataType"/>
    <iact:actionData xml:id="d8">
      <inkml:trace xmlns:inkml="http://www.w3.org/2003/InkML" xml:id="stk8" contextRef="#ctx0" brushRef="#br0">4855 5013 0,'0'0'2,"0"0"2,0 0 11,0 0-13,0 0 7,50-12 1,-29 4 0,8-1-1,4 1 0,8 4 1,9 0-1,12 0 1,16 4-1,18 4 1,11 0-1,5 4 1,12 1-1,8-5 0,21-4 0,34-9 1,32-11-1</inkml:trace>
    </iact:actionData>
  </iact:action>
  <iact:action type="add" startTime="277422">
    <iact:property name="dataType"/>
    <iact:actionData xml:id="d9">
      <inkml:trace xmlns:inkml="http://www.w3.org/2003/InkML" xml:id="stk9" contextRef="#ctx0" brushRef="#br0">11880 5370 0,'0'0'7,"0"0"2,0 0 0,75 4 1,-1 0 0,30 0-1,32 0 0,13 0 3,4 0-2,1 1-1,-1-5 1,8-5-1,13 1 2,24 4-3,17 0 1,17-4 0</inkml:trace>
    </iact:actionData>
  </iact:action>
  <iact:action type="add" startTime="282639">
    <iact:property name="dataType"/>
    <iact:actionData xml:id="d10">
      <inkml:trace xmlns:inkml="http://www.w3.org/2003/InkML" xml:id="stk10" contextRef="#ctx0" brushRef="#br0">13829 7634 0,'0'0'2,"0"0"1,0 0 6,54 4 0,4-4 1,25 0-1,24-4 1,13 0-1,17 0 2,16 0-1,12 4 0,26 12-1,11 5 0,1 4 1,12 3-1,-4 1 2,0 0-3,0-4 2,21-5-1,16-3 1,54-1-1,62-4-1</inkml:trace>
    </iact:actionData>
  </iact:action>
  <iact:action type="add" startTime="287574">
    <iact:property name="dataType"/>
    <iact:actionData xml:id="d11">
      <inkml:trace xmlns:inkml="http://www.w3.org/2003/InkML" xml:id="stk11" contextRef="#ctx0" brushRef="#br0">7888 8769 0,'0'0'1,"0"0"2,0 0 7,0 0-1,0 0 0,0 0 1,0 0-1,41-25 1,-20 12-1,4-3 1,12-1-1,4 1 0,9-1 0,8 5 1,8 8 0,0 0-1,1 4 1,-1 4 2,0 0-4,4 4 1,5 0 2,-1 1-3,9 3 5,12 0-7,4 5 5,1 0-3,3 3 3,9-3-2,8-1 0,16-3 0</inkml:trace>
    </iact:actionData>
  </iact:action>
  <iact:action type="add" startTime="294688">
    <iact:property name="dataType"/>
    <iact:actionData xml:id="d12">
      <inkml:trace xmlns:inkml="http://www.w3.org/2003/InkML" xml:id="stk12" contextRef="#ctx0" brushRef="#br0">6270 9870 0,'0'0'1,"0"0"2,0 0 6,0 0 0,0 0 1,0 0-1,0 0 1,0 0-1,0 0 0,54 25 1,-33-25-1,8 0 0,8 0 1,8 0-1,13-4 0,17 4 1,12-4-1,16-1 2,5-3-3,-5 0 1,-8 0 1,-4 3-1,4 5 1,17 0-1,16 0 0,5 0 1,8 5 0,-1-1-2,17 0 1,9-4 1,12 0 0,25 0-1,20 0 0</inkml:trace>
    </iact:actionData>
  </iact:action>
  <iact:action type="add" startTime="320293">
    <iact:property name="dataType"/>
    <iact:actionData xml:id="d13">
      <inkml:trace xmlns:inkml="http://www.w3.org/2003/InkML" xml:id="stk13" contextRef="#ctx0" brushRef="#br0">6043 6483 0,'0'0'2,"0"0"-1,0 0 9,0 0 1,0 0-3,0 0 2,0 0-1,0 0 0,0 0 1,0 0-1,0 0 0,0 0 1,-4 50-1,8 0 0,4 32 1,9 34-1,3 21 1,1 20 1,0 5-3,-5-9 1,-3-4 1,-9-12-1,-4-1 1,-4 13-1,-1 5 0,5 11 0,5 13 1,3 13-1,0 3 0,5 13 1,-1-16-1,-4-9 1,-4-17-1,-4-11 0,-4-9 1,-4 0-1,-4-5 0,-1 1 1,1 8-1,3 8 1,5 5-1,4 12 0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509">
    <iact:property name="dataType"/>
    <iact:actionData xml:id="d0">
      <inkml:trace xmlns:inkml="http://www.w3.org/2003/InkML" xml:id="stk0" contextRef="#ctx0" brushRef="#br0">14632 6703 0,'0'0'2,"0"0"0,0 0 8,0 0-1,41 0 0,-4 0 1,9 0-1,12-4 1,12-1-1,9-3 0,16 0 1,17 0 1,12-1-3,12 5 1,1 0 1,4 0-1,3 0 0,9 0 0,1 4 1,-6 4-1,1 0 1,9 4-1,11 0 1</inkml:trace>
    </iact:actionData>
  </iact:action>
  <iact:action type="add" startTime="20374">
    <iact:property name="dataType"/>
    <iact:actionData xml:id="d1">
      <inkml:trace xmlns:inkml="http://www.w3.org/2003/InkML" xml:id="stk1" contextRef="#ctx0" brushRef="#br0">18413 6765 0,'0'0'7,"0"0"2,0 0 1,0 0-1,0 0 1,62 0-1,-12-4 0,29-5 0,37-3 1,37-5 0,37 1-1,25-1 1,8 5-1,1-1 0,3 5 0,-3 0 1,3 0-1,5 8 1,0 0-1,12 0 1,21 4-1</inkml:trace>
    </iact:actionData>
  </iact:action>
  <iact:action type="add" startTime="53290">
    <iact:property name="dataType"/>
    <iact:actionData xml:id="d2">
      <inkml:trace xmlns:inkml="http://www.w3.org/2003/InkML" xml:id="stk2" contextRef="#ctx0" brushRef="#br0">17371 9700 0,'0'0'1,"0"0"2,0 0 15,0 0-17,0 0 8,0 0 0,41 0 1,-16 0-1,8 0 1,17 0-1,12 0 0,12 0 1,-3 0-1,-1 0 0,-4 0 2,0 0-2,1 0 1,-1 0-1,4 0 0,5 0 0,3 0 0,1 0 1,-1 0-1,1 0 1,-5 0-1,1 0 0,8 0 1,12-4-1,8 0 0,1 4 1,-9 0-1,-8 0 1,-13 0-1,9 0 0,-4 0 1,12 0-1,8 4 0,4 0 1,-8 0-1,-8 1 0,-8-5 1,0 0-1,7 0 1,10 0-1,11-5 0,-3 1 1,-5 0-1,-4 0 0,-4-4 0,0-1 1,8 1-1,5 4 0,3 0 1,-7 0-1,-9 0 1,-4 4-1,-1-5 0,6 1 1,7 4-1,8-4 0,5 4 0,-8-4 1,-1 0-1,5 0 1,7 0-1,14-1 1,-1 5-1,4-4 0,13 4 0,12 0 1,13 4-1,20 1 1,21 7-1,17 0 0,16-3 2,17-5-4</inkml:trace>
    </iact:actionData>
  </iact:action>
  <iact:action type="add" startTime="151601">
    <iact:property name="dataType"/>
    <iact:actionData xml:id="d3">
      <inkml:trace xmlns:inkml="http://www.w3.org/2003/InkML" xml:id="stk3" contextRef="#ctx0" brushRef="#br0">16986 4529 0,'0'0'2,"0"0"3,62 4 2,8 0 2,42-4 0,33 0 1,33-4 0,20-8-1,13-13 0,9-8 1,11-9-1,1 1 0,-4-9 1,-9 9-1,-4 8 0,-21 0 1,-16 8-1,-8 0 0,-42 8 1,-12 1-1</inkml:trace>
    </iact:actionData>
  </iact:action>
  <iact:action type="add" startTime="151906">
    <iact:property name="dataType"/>
    <iact:actionData xml:id="d4">
      <inkml:trace xmlns:inkml="http://www.w3.org/2003/InkML" xml:id="stk4" contextRef="#ctx0" brushRef="#br0">19241 4355 0,'0'0'7,"0"0"3,0 0-1,0 0 0,74 8 1,5 1-1,24-9 1,26 8-1,7 9 2,1-9-1,-13 8 1,-17 5-2,-11 4 0,-26 4 3,-20 4-5,-30 4 3,-24 9-2,-41 41 1,-71 49 2,-62 22-2,-4-34 1,20-41-2</inkml:trace>
    </iact:actionData>
  </iact:action>
  <iact:action type="add" startTime="152503">
    <iact:property name="dataType"/>
    <iact:actionData xml:id="d5">
      <inkml:trace xmlns:inkml="http://www.w3.org/2003/InkML" xml:id="stk5" contextRef="#ctx0" brushRef="#br0">18496 3718 0,'0'0'7,"0"0"2,-45-42 1,12 1-1,-9-17 1,-12-17-1,-4 1 0,-8-9 2,4 17-3,0 8 2,4 16-1,4 17 1,5 17-1,3 8 0,-8 25 1,-3 16-1,3 26 2,12 7-3,18 1 1,11-9 0,13-8 1,13-17-1,11 1 0,14-1 1,7-16-1,9 0 0,0-17 1,-5-8-1,9-8 1,-8-9-1,0-8 0,-5 9 1,-4 8-1,-7-1 0,-5 9 1,-1 0-1,1 17 0,5 8 0,-1 8 1,0 0 0,0 8-1,0 9 0,4-9 0</inkml:trace>
    </iact:actionData>
  </iact:action>
  <iact:action type="add" startTime="153632">
    <iact:property name="dataType"/>
    <iact:actionData xml:id="d6">
      <inkml:trace xmlns:inkml="http://www.w3.org/2003/InkML" xml:id="stk6" contextRef="#ctx0" brushRef="#br0">14975 6665 0,'0'0'6,"0"0"4,0 0-1,66 0 0,1 0 1,24 0-1,16 0 1,9 0 0,4 0-1,8 0 0,9 0 1,8 0-1,12 5 1,0 3-1,0 0 0,1-4 1,-1 0-1,-8-4 0,-13 0 1,-3-4-1,-1-4 0,-4-4 1,1-1-1,-1 1 1</inkml:trace>
    </iact:actionData>
  </iact:action>
  <iact:action type="add" startTime="157899">
    <iact:property name="dataType"/>
    <iact:actionData xml:id="d7">
      <inkml:trace xmlns:inkml="http://www.w3.org/2003/InkML" xml:id="stk7" contextRef="#ctx0" brushRef="#br0">15641 4570 0,'0'0'1,"42"-20"3,3-5 4,21-12 1,5-5 1,-13 9-1,-17 17 1,-12-1-1,-12 17 0,-9 0 0,-4 0 1,-4 17-1,0-17 1,-12 58-1,-1 4-1,5 16 2,8 9-1,12-4 1,21-17 0,9-28-1,16-30 1,24-25-1,30-32 0</inkml:trace>
    </iact:actionData>
  </iact:action>
  <iact:action type="add" startTime="158260">
    <iact:property name="dataType"/>
    <iact:actionData xml:id="d8">
      <inkml:trace xmlns:inkml="http://www.w3.org/2003/InkML" xml:id="stk8" contextRef="#ctx0" brushRef="#br0">16291 3337 0,'0'0'7,"0"0"2,0 0 0,70 66 1</inkml:trace>
    </iact:actionData>
  </iact:action>
  <iact:action type="add" startTime="162414">
    <iact:property name="dataType"/>
    <iact:actionData xml:id="d9">
      <inkml:trace xmlns:inkml="http://www.w3.org/2003/InkML" xml:id="stk9" contextRef="#ctx0" brushRef="#br0">14425 5589 0,'0'0'2,"0"0"1,0 0 5,0 0 3,0 0-2,58-8 1,-13-1-2,30-7 2,24-5-1,13-4 0,8 0 2,0 5-3,21-1 2,-1 0-1,5 5 0,0-1 1,4 1-1,8-1 0,13 1 1,20 3-1,17 1 1</inkml:trace>
    </iact:actionData>
  </iact:action>
  <iact:action type="add" startTime="164078">
    <iact:property name="dataType"/>
    <iact:actionData xml:id="d10">
      <inkml:trace xmlns:inkml="http://www.w3.org/2003/InkML" xml:id="stk10" contextRef="#ctx0" brushRef="#br0">18678 4007 0,'0'0'8,"0"0"0,0 0 2,-78-8-1,20 8 1,-17-16-1,-12 7 0,-8-16 0,4 9 2,4-9-2,9-8 0,7-9 1,1 1-1,12-17 0,8 0 0,9-16 1,8-1-1,16 1 0,13-1 1,12-8 0,17-16-1,21-9 0,20-16 0,29 8 1,21 0-1,21 25 0,7 25 1,-3 16-1,-9 17 0,-12 25 0,-8 16 1,0 17-1,-17 41 1,-21 33-1,-24 26 0,-37 15 1,-34 34-1,-41 25 1,-38 16-1,-32-8 0,-17-33 1,-4-25-1,12-33 0,17-25 1,33-41-1,29-33 0,25-9 1</inkml:trace>
    </iact:actionData>
  </iact:action>
  <iact:action type="add" startTime="172283">
    <iact:property name="dataType"/>
    <iact:actionData xml:id="d11">
      <inkml:trace xmlns:inkml="http://www.w3.org/2003/InkML" xml:id="stk11" contextRef="#ctx0" brushRef="#br0">7636 13153 0,'0'0'1,"0"0"3,0 0 4,0 0 2,0 0-1,62 13 0,-21-5 1,5-4-1,7 0 1,5 0-1,17-4 1,12 0-1,24 0 1,26 0 1,32-4-2,38-4 2,42-17-3,40-25 2</inkml:trace>
    </iact:actionData>
  </iact:action>
  <iact:action type="add" startTime="175904">
    <iact:property name="dataType"/>
    <iact:actionData xml:id="d12">
      <inkml:trace xmlns:inkml="http://www.w3.org/2003/InkML" xml:id="stk12" contextRef="#ctx0" brushRef="#br0">20987 4467 0,'0'0'2,"0"0"1,0 0 12,0 0-10,37-70 2,4-13 3,17-25-1,13-8 2,3-16-2,1 7 3,-1 1-3,1 25 0,-5 16 0,-8 33 1,-8 17-1,-9 17 1,-12 16-2,0 8 2,1 33-2,-1 26 2,-9 49 0,-11 57-1,-21 26 0,-30 58 0,-15 12 2,-9-29-2,-5-33 0,9-37 0,5-33 0,7-22 1,1-11-1,3-17 2,9-21-3,-8-16 2,-1-17-1,-7-16 0,-5-26 0,-21-24 0,-24-46 1,-4-41-1</inkml:trace>
    </iact:actionData>
  </iact:action>
  <iact:action type="add" startTime="176479">
    <iact:property name="dataType"/>
    <iact:actionData xml:id="d13">
      <inkml:trace xmlns:inkml="http://www.w3.org/2003/InkML" xml:id="stk13" contextRef="#ctx0" brushRef="#br0">22323 2625 0</inkml:trace>
    </iact:actionData>
  </iact:action>
  <iact:action type="add" startTime="220642">
    <iact:property name="dataType"/>
    <iact:actionData xml:id="d14">
      <inkml:trace xmlns:inkml="http://www.w3.org/2003/InkML" xml:id="stk14" contextRef="#ctx0" brushRef="#br0">20466 2351 0,'0'0'2,"0"0"0,-63 75 8,1 16-1,-25 41 1,-24 34 0,-17 8-1,3 0 0,14-9 1,24-7-1,25-18 1,12-7-1,17-9-1,16-16 2,9-17 0,8-17-1,8-24 0,5-17 0</inkml:trace>
    </iact:actionData>
  </iact:action>
  <iact:action type="add" startTime="220994">
    <iact:property name="dataType"/>
    <iact:actionData xml:id="d15">
      <inkml:trace xmlns:inkml="http://www.w3.org/2003/InkML" xml:id="stk15" contextRef="#ctx0" brushRef="#br0">20461 2384 0,'0'0'7,"5"67"2,7 15 1,9 34-1,16 25 1,8 8 0,5 0 2,0-8-3,3 0 1,-3 0-1,-4-26 1,-13-7-1,-17-9 1,-7-16-3</inkml:trace>
    </iact:actionData>
  </iact:action>
  <iact:action type="add" startTime="221283">
    <iact:property name="dataType"/>
    <iact:actionData xml:id="d16">
      <inkml:trace xmlns:inkml="http://www.w3.org/2003/InkML" xml:id="stk16" contextRef="#ctx0" brushRef="#br0">19336 3776 0,'0'0'7,"0"0"3,58-17-1,91-16 1,157-42 0,99-32 2,34-26-2</inkml:trace>
    </iact:actionData>
  </iact:action>
  <iact:action type="add" startTime="232018">
    <iact:property name="dataType"/>
    <iact:actionData xml:id="d17">
      <inkml:trace xmlns:inkml="http://www.w3.org/2003/InkML" xml:id="stk17" contextRef="#ctx0" brushRef="#br0">14570 3254 0,'0'0'2,"-8"91"1,-1 8 14,5 42-16,0 8 10,4 8 0,0 1 0,4-1-4,4-16 3,5-4-1,3-9 0,9-8 2,4-8-2,0-13 1,-4-16-2,-9-17 3</inkml:trace>
    </iact:actionData>
  </iact:action>
  <iact:action type="add" startTime="232397">
    <iact:property name="dataType"/>
    <iact:actionData xml:id="d18">
      <inkml:trace xmlns:inkml="http://www.w3.org/2003/InkML" xml:id="stk18" contextRef="#ctx0" brushRef="#br0">14628 3130 0,'0'0'7,"0"0"3,99-25-1,13 8 0,37 1 1,16-17 0,9-1-1,-4 1 0,3-8 0,9-9 1,9 1-1,-5 7 1,-12 1-1,-13 16 0,-20 8 1,-26 1-1,-23 16 0,-22 0 1,-12 0-1,-13 8 1,-3 9-1,-5-1 1,0 9-1,0 16 0,1 1 0,-5 16 1,-4 8-1,-9 9 1,-7 24-1,-9 17 0,-8 25 1,-17 41-1,-24 33 0,-17 17 1,-25 25-1,-9-1 0,1-32 1,4-38-1,9-41 0,3-37 0,-4-30 1,-8-15 0,-12-18-1,-13-12 0,-12-12 0,-21-9 1,-13-8-1,-20-8 1,-20-12-1,-18-17 0</inkml:trace>
    </iact:actionData>
  </iact:action>
  <iact:action type="add" startTime="236953">
    <iact:property name="dataType"/>
    <iact:actionData xml:id="d19">
      <inkml:trace xmlns:inkml="http://www.w3.org/2003/InkML" xml:id="stk19" contextRef="#ctx0" brushRef="#br0">19419 4363 0,'0'0'2,"0"0"1,0 0 7,-25-49-2,13-34 1,3-66 0,22-58 1,28-58 1,42-41-1,45 24-1,29 9 1,25 33-1,17 33 0,8 33 1,4 33-1,-21 58 2,-29 33-4,-28 26 3,-26 24-1,-16 24 0,-12 34 1,-21 50-1,-25 41 1,-33 58 0,-41 33 1,-46 67-3,-54 7 3,-24-57-2,-1-50 1,9-66-1,16-58 0,25-42 2,34-24-3,28-26 1,17-24-1</inkml:trace>
    </iact:actionData>
  </iact:action>
  <iact:action type="add" startTime="238348">
    <iact:property name="dataType"/>
    <iact:actionData xml:id="d20">
      <inkml:trace xmlns:inkml="http://www.w3.org/2003/InkML" xml:id="stk20" contextRef="#ctx0" brushRef="#br0">18240 7237 0,'0'0'7,"107"-33"2,50-13 1,67-8 1,32-4 0,-3 9-1,-17 7-1,-21 5 1,-13 8-2,1 0 2,0 4 0,8 4-1,8 1 1,17 3-2</inkml:trace>
    </iact:actionData>
  </iact:action>
  <iact:action type="add" startTime="286072">
    <iact:property name="dataType"/>
    <iact:actionData xml:id="d21">
      <inkml:trace xmlns:inkml="http://www.w3.org/2003/InkML" xml:id="stk21" contextRef="#ctx0" brushRef="#br0">14392 5436 0,'0'0'1,"0"0"3,0 0 4,0 0 2,0 0-1,0 0 0,0 0 1,83-29-1,8 8 1,41-4-1,34 5 1,28 7 23,5 9-33,16 4 0,21 8 3,-9 5 7,-3-1-1,-5-4 1,-16-3-1,-13-10 0,0-3 1</inkml:trace>
    </iact:actionData>
  </iact:action>
  <iact:action type="add" startTime="286675">
    <iact:property name="dataType"/>
    <iact:actionData xml:id="d22">
      <inkml:trace xmlns:inkml="http://www.w3.org/2003/InkML" xml:id="stk22" contextRef="#ctx0" brushRef="#br0">20106 5386 0,'0'0'7,"0"0"2,0 0 1,0 0-1,0 0 0,0 0 1,0 0-1,78-4 1,5 0-1,45-4 0,46 3 2,33 10-3,24 7 2,14 5-1,7-1 1,-8 1-1,4-1 0,1-3 1,-5-1-1,12-4 0,9-4 0</inkml:trace>
    </iact:actionData>
  </iact:action>
  <iact:action type="add" startTime="289815">
    <iact:property name="dataType"/>
    <iact:actionData xml:id="d23">
      <inkml:trace xmlns:inkml="http://www.w3.org/2003/InkML" xml:id="stk23" contextRef="#ctx0" brushRef="#br0">20805 5871 0,'0'0'2,"0"0"1,0 0 5,-33-50 3,0 4-3,-13-20 2,-8-17-1,-4-8 1,9-17 0,11-12 2,26-16-3,24-22 0,42-40 0,41-42 2,42-21-2,24-21 1,9 34-1,-5 16 0,-16 33 0,-8 9 0,-4 16 0,-9 8 0,0 34 0,-8 24 1,-8 25 0,-5 34 0,-11 16-2,-1 16 1,-4 25 0,4 17 0,4 25 1,0 41 2,-8 25-5,-12 33 3,-13 25-1,-24 0 0,-18 16 0,-15-8 0,-22 17 1,-20 8-1,-37 8 2,-38 9-2,-41-5 0,-37-12 0,-29-20 1,-17-26 2,1-37-3,-1-24-4,21-26 4,37-37 1,34-28 0,32-26-1,13-24-1</inkml:trace>
    </iact:actionData>
  </iact:action>
  <iact:action type="add" startTime="314820">
    <iact:property name="dataType"/>
    <iact:actionData xml:id="d24">
      <inkml:trace xmlns:inkml="http://www.w3.org/2003/InkML" xml:id="stk24" contextRef="#ctx0" brushRef="#br0">19299 9870 0,'0'0'1,"0"0"2,0 0 7,0 0 2,66 0-6,0-4 3,33 0 1,30-5-1,3 1 2,-20 4 0,-21 12-2</inkml:trace>
    </iact:actionData>
  </iact:action>
  <iact:action type="add" startTime="315320">
    <iact:property name="dataType"/>
    <iact:actionData xml:id="d25">
      <inkml:trace xmlns:inkml="http://www.w3.org/2003/InkML" xml:id="stk25" contextRef="#ctx0" brushRef="#br0">20821 9998 0,'0'0'8,"0"0"0,0 0 2,42 13-1,11-5 1,34 0 0,17-3-2,16-5 2,20-5 0</inkml:trace>
    </iact:actionData>
  </iact:action>
  <iact:action type="add" startTime="325053">
    <iact:property name="dataType"/>
    <iact:actionData xml:id="d26">
      <inkml:trace xmlns:inkml="http://www.w3.org/2003/InkML" xml:id="stk26" contextRef="#ctx0" brushRef="#br0">22187 6881 0,'0'0'1,"0"0"2,0 0 5,0 0 2,0 0-1,0 0 1,0 0-1,66-17 1,21-4-1,45-3 1,25-5 0,1 0 2,-10 4-3,-15 8 1,-26 5-1,-16 8 1,-20 4 0,-22 0-2,-7 0 0,-13 0 1</inkml:trace>
    </iact:actionData>
  </iact:action>
  <iact:action type="add" startTime="325302">
    <iact:property name="dataType"/>
    <iact:actionData xml:id="d27">
      <inkml:trace xmlns:inkml="http://www.w3.org/2003/InkML" xml:id="stk27" contextRef="#ctx0" brushRef="#br0">23362 6881 0,'0'0'7,"-38"41"2,5 9 1,-12 20-1,-5 9 0,5 8 0,-1 0 2,-4 4-2,-3 4 0,-9 13 0,-9-1 1,-3 1-1,-9-9 0</inkml:trace>
    </iact:actionData>
  </iact:action>
  <iact:action type="add" startTime="325489">
    <iact:property name="dataType"/>
    <iact:actionData xml:id="d28">
      <inkml:trace xmlns:inkml="http://www.w3.org/2003/InkML" xml:id="stk28" contextRef="#ctx0" brushRef="#br0">21996 8197 0,'0'0'8,"0"0"0,0 0 1,0 0 1,0 0-1,0 0 1,0 0-1,50-62 0,66 4 1,58-25-1,28-8 2,13 9 0,-28 11-2</inkml:trace>
    </iact:actionData>
  </iact:action>
  <iact:action type="add" startTime="325834">
    <iact:property name="dataType"/>
    <iact:actionData xml:id="d29">
      <inkml:trace xmlns:inkml="http://www.w3.org/2003/InkML" xml:id="stk29" contextRef="#ctx0" brushRef="#br0">23825 8052 0,'0'0'7,"0"0"2,0 0 0,66-16 1,-24 8-1,-5-1 1,-4 1-1,-12 4 0,-5 4 1,-3 8-1,-5 9 0,-8 16 1,-4 21-1,-5 24 0,9 13 1,0-4-1,17-12 2,8-25-1,8-30 0,0-20-1,17-29 0</inkml:trace>
    </iact:actionData>
  </iact:action>
  <iact:action type="add" startTime="326123">
    <iact:property name="dataType"/>
    <iact:actionData xml:id="d30">
      <inkml:trace xmlns:inkml="http://www.w3.org/2003/InkML" xml:id="stk30" contextRef="#ctx0" brushRef="#br0">24470 7444 0,'0'0'7,"0"0"2,0 0 1,0 0-1,0 0 0</inkml:trace>
    </iact:actionData>
  </iact:action>
  <iact:action type="add" startTime="326618">
    <iact:property name="dataType"/>
    <iact:actionData xml:id="d31">
      <inkml:trace xmlns:inkml="http://www.w3.org/2003/InkML" xml:id="stk31" contextRef="#ctx0" brushRef="#br0">22149 8454 0,'0'0'5,"0"0"5,0 0 0,0 0-1,58 37 0,13-12 1,36 0-1,46-13 0,54-12 2,75-12-2,69-5 0,46 13 0,34 17 0</inkml:trace>
    </iact:actionData>
  </iact:action>
  <iact:action type="add" startTime="329345">
    <iact:property name="dataType"/>
    <iact:actionData xml:id="d32">
      <inkml:trace xmlns:inkml="http://www.w3.org/2003/InkML" xml:id="stk32" contextRef="#ctx0" brushRef="#br0">12154 17099 0,'0'0'7,"0"0"2,0 0 1,0 0-1,0 0 1,53-70-2,9 24 3,17 1-2,4-1 0,-9 13 0,-12 12 2,-16 13 0,-13 8-2,-12 16 1,-9 22-1,-12 24 0,-21 54 1,-20 41 0,-17 21-1,0-21 0,13-24 0,16-21 0,20-34 1,18-28-1,20-25 2,20-21-3,55-33 1,82-62 0</inkml:trace>
    </iact:actionData>
  </iact:action>
  <iact:action type="add" startTime="329803">
    <iact:property name="dataType"/>
    <iact:actionData xml:id="d33">
      <inkml:trace xmlns:inkml="http://www.w3.org/2003/InkML" xml:id="stk33" contextRef="#ctx0" brushRef="#br0">13101 15952 0,'0'0'7,"0"0"2,-41 21 1,41-9-1,0-12 0</inkml:trace>
    </iact:actionData>
  </iact:action>
  <iact:action type="add" startTime="332952">
    <iact:property name="dataType"/>
    <iact:actionData xml:id="d34">
      <inkml:trace xmlns:inkml="http://www.w3.org/2003/InkML" xml:id="stk34" contextRef="#ctx0" brushRef="#br0">21781 8069 0,'0'0'2,"-21"-54"1,17-8 15,21-41-16,4-55 6,20-32 1,13-17 0,8 0 1,8 12 0,13 9-2,16 8 2,25 8-1,29 21 0,21 25 1,29 8-1,16 17 1,17 20-1,0 25 0,-25 33 0,-13 30 1,-3 32-1,-25 34 1,-26 45-1,-32 41 0,-38 25 1,-40 34-1,-34 3 1,-38 22-1,-40 40-1,-30-11 2,-20-43 0,-13-36-1,9-58 0,16-46 1,21-29-1,29-29 0</inkml:trace>
    </iact:actionData>
  </iact:action>
  <iact:action type="add" startTime="364198">
    <iact:property name="dataType"/>
    <iact:actionData xml:id="d35">
      <inkml:trace xmlns:inkml="http://www.w3.org/2003/InkML" xml:id="stk35" contextRef="#ctx0" brushRef="#br0">15513 14383 0,'0'0'2,"0"0"-1,0 0 9,0 0 0,0 0-1,0 0 1,0 0-1,50-29 1,-25 12-1,8-3 0,4-1 0,4 0 1,1 5-1,3 3 0,-3 5 1,-1 4 3,0 4-8,5 0 6,3 0 0,5 0-2,0 0 0,-4 4 1,-1 0-1,1 0 1,0 0 0,-1 5-2,1-1 2,0 4-1,3 1 0,1-1 2,0 1-3,0-1 3,4-4-3,-5 1 2,5-5-1,4 0-1,5-4 2,7 0-1,-4-4 1,1 0-1,3 4 1,5 0-1,-1 0 0,9-4 0,0-1 0,0 1 1,0 0-1,0 4 1,-4 0-1,8 0 1,-5 4-2,10 0 2,3 1 0,4-1-1,-12-4 0,0 0 0,0 0 3,0 4-5,0 0 3,1-4-1,-1 0 1,-5 0-1,-3 0 0,0 0 0,0 0 1,4 0 1,4 0-3,4-4 2,4-4-1,0-1 0,1-3 2,3-1-4,9 1 5,8 4-5,8-5 4,0 1-3,1 4 2,-5 3-2,8 5 1,9 5 1,8 3-1,16 4 2,17 5-2,13 4 0</inkml:trace>
    </iact:actionData>
  </iact:action>
  <iact:action type="add" startTime="371105">
    <iact:property name="dataType"/>
    <iact:actionData xml:id="d36">
      <inkml:trace xmlns:inkml="http://www.w3.org/2003/InkML" xml:id="stk36" contextRef="#ctx0" brushRef="#br0">6969 13998 0,'0'0'2,"29"-50"1,17-20 5,24-34 3,17-12-3,4 17 3,-12 25-3,-5 20 2,-16 21-1,-8 16 0,-5 13 1,-7 8-1,7 17 0,1 16 1,-1 21-1,5 16 1,-5 13-1,-7 0 0,-14-8 1,-3-4-1,-21-5 0,-21 13 1,-20 16-1,-34 9 0,-20-13 1,-12-21-1,-1-24 1,5-29-1,8-17 0,-1-21 0,1-20 1,13-33-1,32-38 1,46-41-1,58-95 0</inkml:trace>
    </iact:actionData>
  </iact:action>
  <iact:action type="add" startTime="375713">
    <iact:property name="dataType"/>
    <iact:actionData xml:id="d37">
      <inkml:trace xmlns:inkml="http://www.w3.org/2003/InkML" xml:id="stk37" contextRef="#ctx0" brushRef="#br0">16154 15327 0,'0'0'2,"0"0"-1,0 0 9,0 0-1,0 0 1,62-25-1,-16 17 1,12 0-1,12-5 0,17 1 0,12-1 1,9 5 1,12 4-3,4 8 2,8 4-1,-3 5 0,-18-1 0,-15 1 1,-14-5-1</inkml:trace>
    </iact:actionData>
  </iact:action>
  <iact:action type="add" startTime="376679">
    <iact:property name="dataType"/>
    <iact:actionData xml:id="d38">
      <inkml:trace xmlns:inkml="http://www.w3.org/2003/InkML" xml:id="stk38" contextRef="#ctx0" brushRef="#br0">16932 15095 0,'0'0'7,"0"0"2,-49 21 0,28 16 0,0 21 1,9 25-1,12 12 1,16 29-1,17 25 1</inkml:trace>
    </iact:actionData>
  </iact:action>
  <iact:action type="add" startTime="377267">
    <iact:property name="dataType"/>
    <iact:actionData xml:id="d39">
      <inkml:trace xmlns:inkml="http://www.w3.org/2003/InkML" xml:id="stk39" contextRef="#ctx0" brushRef="#br0">19787 15153 0,'0'0'5,"0"0"4,50 37 1,12 13 0,16 20-1,-7 9 0,-18 0 1,-11-1 0,-22 5-2,-15 4 2,-26 25-1,-33 45 1,-45 42-1,-25 25 0</inkml:trace>
    </iact:actionData>
  </iact:action>
  <iact:action type="add" startTime="380126">
    <iact:property name="dataType"/>
    <iact:actionData xml:id="d40">
      <inkml:trace xmlns:inkml="http://www.w3.org/2003/InkML" xml:id="stk40" contextRef="#ctx0" brushRef="#br0">15650 17708 0,'0'0'2,"0"0"1,0 0 15,45-13-17,17 1 7,33-9 1,25-4 1,21-4 0,8 4-2,8 1 2,5 7 0,-1 9-1</inkml:trace>
    </iact:actionData>
  </iact:action>
  <iact:action type="add" startTime="380683">
    <iact:property name="dataType"/>
    <iact:actionData xml:id="d41">
      <inkml:trace xmlns:inkml="http://www.w3.org/2003/InkML" xml:id="stk41" contextRef="#ctx0" brushRef="#br0">19874 17803 0,'0'0'6,"0"0"3,83-4 1,53-9-2,75-7 2,66-14 0,34-7 1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141">
    <iact:property name="dataType"/>
    <iact:actionData xml:id="d0">
      <inkml:trace xmlns:inkml="http://www.w3.org/2003/InkML" xml:id="stk0" contextRef="#ctx0" brushRef="#br0">7607 5105 0,'0'0'1,"0"0"2,0 0 15,0 0-17,0 0 8,0 0 0,0 0 1,0 0-1,0 0 0,0 0 0,0 0 1,0 0-1,0 0 1,49-13-1,-7 13 1,11 4-1,5 5 0,4-5 0,-4 0 1,9 0-1,3 0 2,4-4-1,13 4 0,4 0-1,-4 1 2,-4-1-3,-5-4 2,5 0-1,12 0 0,5 0 0,3-4 0,-8 4 2,-8 0-3,-12-5 3,-1 1-3,-4 0 1,1 0 1,7 0-1,1 0 1,4 0-1,-1-1 2,-3 1-3,-4 0 1,-9 0 0,-8 0 0,-5-4 1,-3 3-1,-4 1 1,-9 0-1,-4 0 1,-8 4-1,0 0 0,-5 0 1,1 0-1,-13 0 0,1 0-1,-1 0 1,0 0 0,-4 0 0,0 0 1,-4 0-1,0-4 0,0 4 1,0 0-1,0 0 0,0 0 1,0 0-1,-107-25 1,53 21-1,-8 0 0,-8 0 1,-9-1-1,-4 5 0,5 0 1,-1 0-1,-4 0 0,-8 5 1,-4-1-1,-8 0 1,-5 0-1,5 4 0,-1 1 0,5-1 1,4 0 0,-5 0-1,-3 1 0,-5-5 1,5 0-1,8 0 0,12 0 1,9 0-1,3-4 0,-7 0 1,-1-4-1,1 0 0,3 0 1,9 0-1,8 0 0,12 0 1,13-1-1,8 5 0,9 0 0,4 0 1,3 0-1,1 0 0,4 0 1,4 0-1,0 0 0,0 0 1,91 25-1,16 0 1,55 12-1,45 5 0,49-5 1,34-4-1,-1-12 0</inkml:trace>
    </iact:actionData>
  </iact:action>
  <iact:action type="add" startTime="15007">
    <iact:property name="dataType"/>
    <iact:actionData xml:id="d1">
      <inkml:trace xmlns:inkml="http://www.w3.org/2003/InkML" xml:id="stk1" contextRef="#ctx0" brushRef="#br0">11450 5394 0,'0'0'2,"0"0"1,0 0 6,0 0 1,0 0-2,0 0 2,46 17 0,-17-21-1,29-4 0,53-13 0,47-8 1,53-4 1,20 4-3,9 8 2,25 4-1,0 9 0</inkml:trace>
    </iact:actionData>
  </iact:action>
  <iact:action type="add" startTime="38240">
    <iact:property name="dataType"/>
    <iact:actionData xml:id="d2">
      <inkml:trace xmlns:inkml="http://www.w3.org/2003/InkML" xml:id="stk2" contextRef="#ctx0" brushRef="#br0">21471 5303 0,'0'0'1,"0"0"1,0 0 8,74 0-1,-3 0 1,28 0-1,29 0 0,13-4 2,16-4-3,21 0 2,21-5 0,24-3-1,13 3 0</inkml:trace>
    </iact:actionData>
  </iact:action>
  <iact:action type="add" startTime="66357">
    <iact:property name="dataType"/>
    <iact:actionData xml:id="d3">
      <inkml:trace xmlns:inkml="http://www.w3.org/2003/InkML" xml:id="stk3" contextRef="#ctx0" brushRef="#br0">8393 13145 0,'-46'-12'1,"-16"-9"1,-29-12 8,-33-21-1,4-16 2,0-9 0,17-8-1,20-8 0,21-25-1,29-13-1,29-12 2,37-29-1,49-20 1,51-13-1,45 16 0,24 38 2,18 41-3,-1 38 2,-8 32-1,-12 30 0,-13 20 0,0 30 0,-8 28 1,-17 37-1,-37 17 2,-37 21-3,-37 12 2,-38-4-1,-32 13 0,-55 24 0,-57 5 1,-63-5 1,-41-33-3,-4-49 2,13-46-1,32-50 0,18-37 0,11-33 1,34-33 0,32-21-2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2365">
    <iact:property name="dataType"/>
    <iact:actionData xml:id="d0">
      <inkml:trace xmlns:inkml="http://www.w3.org/2003/InkML" xml:id="stk0" contextRef="#ctx0" brushRef="#br0">13689 8160 0,'0'0'2,"0"0"0,37-12 9,8 3-3,17-3 1,13 0 1,-5 3-1,0 1 1,-7 4 0,3 0 0,8-5-1,17 1 0,21-4 0,20-1 0</inkml:trace>
    </iact:actionData>
  </iact:action>
  <iact:action type="add" startTime="29667">
    <iact:property name="dataType"/>
    <iact:actionData xml:id="d1">
      <inkml:trace xmlns:inkml="http://www.w3.org/2003/InkML" xml:id="stk1" contextRef="#ctx0" brushRef="#br0">10416 2128 0,'0'0'2,"0"0"0,0 0 8,0 0-1,0 0 1,-50-17 0,21 9-2,-8 8 2,-4-8-1,-17 8 1,0 8-1,-8 0 0,4 0 0,-1 17 2,6 0-2,7 8 0,4 9 0,9-1 1,4 0-1,8 1 0,9-1 1,3 1-1,9-9 1,4 8-1,8 1 5,13 7-8,12 9 6,9 0-4,7 0 1,5-8 1,0-1-1,-5-7 2,1-9-3,4-8 2,-9-9-2,1-7 2,4-9-1,-1 0 0,9-9 1,8-7-1,5-9 1,-1-8-1,0-17 0,5-8 0,-5-8 3,0 0-2,-7-9-1,-10 9 1,-7 8-1,-13-8 1,-12 16-1,-17 0 0,-8 1-4,-13 7 4,-16-7 1,-13-1-1,-7 9 0,-14 7 1,1 10-1,-8 7 0,8 17 1</inkml:trace>
    </iact:actionData>
  </iact:action>
  <iact:action type="add" startTime="31221">
    <iact:property name="dataType"/>
    <iact:actionData xml:id="d2">
      <inkml:trace xmlns:inkml="http://www.w3.org/2003/InkML" xml:id="stk2" contextRef="#ctx0" brushRef="#br0">22195 886 0,'0'0'6,"0"0"4,0 0 0,0 0-1,0 0 0,0 0 0,45 49 1,-32-24-1,-1 8 1,-3 0-2,-1 17 2,0 0 0,0 16-1,1 9 0,-1-1 3,0 1-4,0-1 1,1-8 0,-1 9 1,4-17-1,1 0 0,-1-9 1,5-7-1,3-1 1,9-8-2,13 1 2,7-1-1,14-17 1,7 1-1,13-9 0,8-8 1,24 0-1,26-17 0,20 1 1,9-9-1,0 0 0</inkml:trace>
    </iact:actionData>
  </iact:action>
  <iact:action type="add" startTime="31837">
    <iact:property name="dataType"/>
    <iact:actionData xml:id="d3">
      <inkml:trace xmlns:inkml="http://www.w3.org/2003/InkML" xml:id="stk3" contextRef="#ctx0" brushRef="#br0">22257 687 0,'0'0'7,"0"0"2,0 0 0,79 58 1,-5-25-1,25 0 0,17-8 1,4-9 0,4-7 2,13-9-4,16 8 2,8 9 0,-8 16-2</inkml:trace>
    </iact:actionData>
  </iact:action>
  <iact:action type="add" startTime="32304">
    <iact:property name="dataType"/>
    <iact:actionData xml:id="d4">
      <inkml:trace xmlns:inkml="http://www.w3.org/2003/InkML" xml:id="stk4" contextRef="#ctx0" brushRef="#br0">22385 1233 0,'0'0'6,"0"0"4,0 0-2,42 17 2,-18-9-1,10 1 0,11-1 1,13 0-1,29-8 0,33 8 0,37 1 3,46 7-4</inkml:trace>
    </iact:actionData>
  </iact:action>
  <iact:action type="add" startTime="33085">
    <iact:property name="dataType"/>
    <iact:actionData xml:id="d5">
      <inkml:trace xmlns:inkml="http://www.w3.org/2003/InkML" xml:id="stk5" contextRef="#ctx0" brushRef="#br0">23022 2360 0,'0'0'6,"0"0"5,0 0-2,0 0 0,9 49 0,-5-7 0,0-1 1,-4 0-1,0 1 1,-4 16-2,0 8 2,0 25-1,-5 17 2,1 8-2,-4 0 0,-5 0 0,5-25 0,3-17 1,5-8-1,0-16 1,4-17-1,0 0 0,4 0 1,0 1-1</inkml:trace>
    </iact:actionData>
  </iact:action>
  <iact:action type="add" startTime="35841">
    <iact:property name="dataType"/>
    <iact:actionData xml:id="d6">
      <inkml:trace xmlns:inkml="http://www.w3.org/2003/InkML" xml:id="stk6" contextRef="#ctx0" brushRef="#br0">9593 3494 0,'0'0'2,"0"0"0,0 0 7,0 0 1,0 0-1,49 17 0,-12-17 1,9 0-1,8 0 0,8-9 1,12 1-1,5 0 0,12 8 1,16-9 0,9 1-1,4 0 0,-4 0 0,-17-1 1,-3 1-1,-1 0 1</inkml:trace>
    </iact:actionData>
  </iact:action>
  <iact:action type="add" startTime="38163">
    <iact:property name="dataType"/>
    <iact:actionData xml:id="d7">
      <inkml:trace xmlns:inkml="http://www.w3.org/2003/InkML" xml:id="stk7" contextRef="#ctx0" brushRef="#br0">21185 2177 0,'0'0'7,"0"0"4,0 0-1,54-8-3,12-8 3,38-9-1,24-8 1,25-9 0,17 1-1,20-9 0,21 9 1,8 8-1,30 8 0,11 8 1,9 9-1,17 0 0,-5 8 0,13-9 0,4-16 1</inkml:trace>
    </iact:actionData>
  </iact:action>
  <iact:action type="add" startTime="41561">
    <iact:property name="dataType"/>
    <iact:actionData xml:id="d8">
      <inkml:trace xmlns:inkml="http://www.w3.org/2003/InkML" xml:id="stk8" contextRef="#ctx0" brushRef="#br0">21641 3767 0,'0'0'1,"0"0"1,0 0 8,0 0 0,0 0-1,0 0 0,53 17 1,18-9-1,40 9 0,42-1 1,46-16 0,62 0-1,82 0-1</inkml:trace>
    </iact:actionData>
  </iact:action>
  <iact:action type="add" startTime="53280">
    <iact:property name="dataType"/>
    <iact:actionData xml:id="d9">
      <inkml:trace xmlns:inkml="http://www.w3.org/2003/InkML" xml:id="stk9" contextRef="#ctx0" brushRef="#br0">15741 538 0,'0'0'1,"0"0"3,0 0 4,-33 49 2,20-24-1,1 0 0,-1-8 1,1 8-1,4-9 0,-9 9 1,5-8-1,-5 7 0,-4 10 1,-8-1-1,-4 16 0,-8 1 2,0 8 0,3-8-1,9-9-1,9 0 1,3-7 0,9-10-2,8 10 1,8-1 0,25 8 2,42 9-3,61 8 3,55-9-3</inkml:trace>
    </iact:actionData>
  </iact:action>
  <iact:action type="add" startTime="61546">
    <iact:property name="dataType"/>
    <iact:actionData xml:id="d10">
      <inkml:trace xmlns:inkml="http://www.w3.org/2003/InkML" xml:id="stk10" contextRef="#ctx0" brushRef="#br0">15679 2384 0,'0'0'1,"0"0"2,0 0 6,0 0 0,-29-49 0,4 24 1,-12-8 0,-17-9-1,-8 9 0,-4 8 1,-1 1-1,5 15 1,8 1-2,9 8 2,8 0 0,8 8-1,4 9 1,4-1-1,9 1 0,4 8 0,8-9 1,0-16-1,12 58 1,5-16 0,11 7-1,10 18 0,7-1 1,5 8-1,0 1 1,-5-9-1,-4-8 0,-12-8 0,-12-9 3,-9 1-4,-8-9 1,-4 0 1,-8 8-2,-9 9 2,-8-9 0,-4-8-1,-4 1-1,-9-10 2,-3-7-1,-1-17 1,4 0 0,5-17-1,4-7 0</inkml:trace>
    </iact:actionData>
  </iact:action>
  <iact:action type="add" startTime="62261">
    <iact:property name="dataType"/>
    <iact:actionData xml:id="d11">
      <inkml:trace xmlns:inkml="http://www.w3.org/2003/InkML" xml:id="stk11" contextRef="#ctx0" brushRef="#br0">16270 2061 0,'0'0'6,"0"0"4,-45 83 0,12-25-1,-5 8 0,1 1 1,0-1-1,8 0 2,4-8-3,4 0 2,5 8-1,8-8 0,3-8 1,10 8-1,7-17 1,9 1-1,20-1 0,25-8 1,21-8-1,4-17 0,8 1 1,9-18-1,8 1 0,0 0 1,-13-9-1,-20 9 0,-21 0 1,-12-9-1,-9 1 0,0-9 1</inkml:trace>
    </iact:actionData>
  </iact:action>
  <iact:action type="add" startTime="62691">
    <iact:property name="dataType"/>
    <iact:actionData xml:id="d12">
      <inkml:trace xmlns:inkml="http://www.w3.org/2003/InkML" xml:id="stk12" contextRef="#ctx0" brushRef="#br0">16581 2277 0,'0'0'6,"0"0"4,24 49-1,9 43 1,9 40-1,-9 34 2,-25 7-3,-24 26 2,-17 25-1,-9-1 0</inkml:trace>
    </iact:actionData>
  </iact:action>
  <iact:action type="add" startTime="63371">
    <iact:property name="dataType"/>
    <iact:actionData xml:id="d13">
      <inkml:trace xmlns:inkml="http://www.w3.org/2003/InkML" xml:id="stk13" contextRef="#ctx0" brushRef="#br0">14590 3577 0,'0'0'6,"71"0"4,69 8-1,96-8 2,54 8-1,16-8 1</inkml:trace>
    </iact:actionData>
  </iact:action>
  <iact:action type="add" startTime="66190">
    <iact:property name="dataType"/>
    <iact:actionData xml:id="d14">
      <inkml:trace xmlns:inkml="http://www.w3.org/2003/InkML" xml:id="stk14" contextRef="#ctx0" brushRef="#br0">15811 3983 0,'0'0'2,"0"0"2,0 0 4,0 0 3,0 0-4,0 0 3,0 0-1,0 0 1,54 8-1,4-8 0,41 8 0,38-8 1,40-8 0,30 0-1,13-9 0,15-8 0,-7 9 1,-5-1-1</inkml:trace>
    </iact:actionData>
  </iact:action>
  <iact:action type="add" startTime="73636">
    <iact:property name="dataType"/>
    <iact:actionData xml:id="d15">
      <inkml:trace xmlns:inkml="http://www.w3.org/2003/InkML" xml:id="stk15" contextRef="#ctx0" brushRef="#br0">3411 14089 0,'0'0'2,"0"0"0,0 0 8,0 0-1,0 0 1,0 0-1,0 0 1,0 0-1,0 0 0,0 0 1,50 17-1,-25-5 0,8 0 0,-8 1 1,8 3-1,8 1 1,9 4-1,0-1 0,7 5 1,10-4 1,7 0-3,-8-1 1,0-3 1,-8-5-1,-8-3 0,-9-1 0,9-4 1,0 0-2,-1 0 2,18 0 0,15 1-1,13-5 0,9 4 0,8 0 1,12 0 0,12 4 0,9 1-1,12 3 0,25-4 1,38 0-1</inkml:trace>
    </iact:actionData>
  </iact:action>
  <iact:action type="add" startTime="79543">
    <iact:property name="dataType"/>
    <iact:actionData xml:id="d16">
      <inkml:trace xmlns:inkml="http://www.w3.org/2003/InkML" xml:id="stk16" contextRef="#ctx0" brushRef="#br0">3411 13493 0,'0'0'1,"0"0"2,0 0 6,0 0 0,50-4 1,33-9-1,91-7 0,103-14 2</inkml:trace>
    </iact:actionData>
  </iact:action>
  <iact:action type="add" startTime="91754">
    <iact:property name="dataType"/>
    <iact:actionData xml:id="d17">
      <inkml:trace xmlns:inkml="http://www.w3.org/2003/InkML" xml:id="stk17" contextRef="#ctx0" brushRef="#br0">11264 10872 0,'0'0'2,"0"0"0,0 0 8,0 0 1,0 0-4,-41-29 2,32 29 1,1 4-1,-4 4 0,-1 5 1,1 12-1,-13 12 1,9 17-1,-1 16 0,5 9 0,3 8 1,9 0 1,0 4 0,0 0-3,0 0 2,9-4-1,-9-13 0,4 1 1,0-13-1,0-8 2,0-4-3,4-5 3,9 1-4,16-1 3</inkml:trace>
    </iact:actionData>
  </iact:action>
  <iact:action type="add" startTime="93464">
    <iact:property name="dataType"/>
    <iact:actionData xml:id="d18">
      <inkml:trace xmlns:inkml="http://www.w3.org/2003/InkML" xml:id="stk18" contextRef="#ctx0" brushRef="#br0">20110 1175 0,'0'0'6,"0"0"4,0 0-1,-46 9 1,-28 7-1,-38 9 0,-20 17 1,3-1 0,13 0 2,21-8-3,25 9 1,24-9-1,26 8 2,20-8-4,16 9 3,26 16-1,24 8 0,21 0 1,25 9-1,12-17 3,-9 0-5,-19-9 4,-18 1-3,-20 0 1,-12-9 1,-13 9-1,-8 8 0,-13 0 1,-20 8-2,-25 17 2,-38 0 1,-24 0 1,-4-26-8,16-23 5,21-26 0,17-8 0,-1-25 1,5-33-1</inkml:trace>
    </iact:actionData>
  </iact:action>
  <iact:action type="add" startTime="93950">
    <iact:property name="dataType"/>
    <iact:actionData xml:id="d19">
      <inkml:trace xmlns:inkml="http://www.w3.org/2003/InkML" xml:id="stk19" contextRef="#ctx0" brushRef="#br0">19870 770 0,'0'0'6,"0"0"3,0 0 1,-17 124 0,-20 83-1,-25 124 1,-17 58 2,13-16-3,25-50 1,28-58-2,30-50 3,28-24-4</inkml:trace>
    </iact:actionData>
  </iact:action>
  <iact:action type="add" startTime="95270">
    <iact:property name="dataType"/>
    <iact:actionData xml:id="d20">
      <inkml:trace xmlns:inkml="http://www.w3.org/2003/InkML" xml:id="stk20" contextRef="#ctx0" brushRef="#br0">19084 10897 0,'0'0'6,"0"0"4,0 0-1,-50-37 1,25 24-1,-12 5 0,-13 4 1,-12 4-1,-25 12 1,-24 25-1,-14 26 2,6 19-3,23 14 1,30-1 1,25 0 0,16-8-1,17-17 0,12-16 0,17-8 1,20-13-1,17-21 0,29-28 1,45-38-1,25-50 1,1-24-1,-26 8 0,-25 25 1,-32 24-1,-25 26 0,-17 16 1,-8 16-1,-9 13 0,1 17 1,-1 24-1,5 46 0,-5 33 1,5 17-1,12-9 1,9-28-1,11-34 0,9-25 0</inkml:trace>
    </iact:actionData>
  </iact:action>
  <iact:action type="add" startTime="95784">
    <iact:property name="dataType"/>
    <iact:actionData xml:id="d21">
      <inkml:trace xmlns:inkml="http://www.w3.org/2003/InkML" xml:id="stk21" contextRef="#ctx0" brushRef="#br0">20590 10951 0,'0'0'6,"0"0"4,-67-38-1,34 26 1,0 8-1,0 4 1,-8 4-1,-9 8 0,-8 5 1,-8 12-1,-4 16 1,-1 18-1,13 15 0,25 5 1,25-8-1,25-1 1,24 5-1,29-17 0,25-21 1,9-24-1,8-21 0,20-25 1,17-21-1,8-20 0,0-9 0,-16 0 0</inkml:trace>
    </iact:actionData>
  </iact:action>
  <iact:action type="add" startTime="96082">
    <iact:property name="dataType"/>
    <iact:actionData xml:id="d22">
      <inkml:trace xmlns:inkml="http://www.w3.org/2003/InkML" xml:id="stk22" contextRef="#ctx0" brushRef="#br0">21827 10773 0,'0'0'7,"0"0"2,-42-42 1,13 22-1,-8 7 0,-13 9 1,-20 16 0,-29 21-1,-13 17 0,0 12 2,21 5 0,21-5-1,29-9-1,3-3 0,26 0 1,16-5-2,21 9 1,37 8 1,46 0 0,45-20-1,41-26 1,54-36-2,63-38 1,49-38 2</inkml:trace>
    </iact:actionData>
  </iact:action>
  <iact:action type="add" startTime="99059">
    <iact:property name="dataType"/>
    <iact:actionData xml:id="d23">
      <inkml:trace xmlns:inkml="http://www.w3.org/2003/InkML" xml:id="stk23" contextRef="#ctx0" brushRef="#br0">9799 12466 0,'0'0'7,"0"0"5,0 0-5,0 0 2,75-4 0,-17 0 1,25-5-1,20-7 0,29-9 2,17-4-3,17-4 2,3 0-1,1 0 0,0 4 1,-5 8-1,-12 4 0,9 1 1,7 3-1</inkml:trace>
    </iact:actionData>
  </iact:action>
  <iact:action type="add" startTime="102774">
    <iact:property name="dataType"/>
    <iact:actionData xml:id="d24">
      <inkml:trace xmlns:inkml="http://www.w3.org/2003/InkML" xml:id="stk24" contextRef="#ctx0" brushRef="#br0">3411 13969 0,'0'0'1,"9"-95"1,15-21 8,18-33-1,32 4 2,9 25-3,16 25 2,17 20-1,-8 25 1,-1 21-1,-16 25 0,-8 17 0,0 16 1,-9 12-1,-24 17 0,-9 21 1,-24 16-1,-17 12 0,-17 26 1,-24 4-1,-42 24 0,-49 13 1,-25-8-1,-17-22 0,25-36 1,50-37-1,32-30 1,26-25-1,16-36 1,0-80-1</inkml:trace>
    </iact:actionData>
  </iact:action>
  <iact:action type="add" startTime="106049">
    <iact:property name="dataType"/>
    <iact:actionData xml:id="d25">
      <inkml:trace xmlns:inkml="http://www.w3.org/2003/InkML" xml:id="stk25" contextRef="#ctx0" brushRef="#br0">18761 3684 0,'0'0'2,"0"0"-1,62 0 10,33 0-3,58 0 2,54-8 0,29 0-1,29 0 0,8 8 0</inkml:trace>
    </iact:actionData>
  </iact:action>
  <iact:action type="add" startTime="112865">
    <iact:property name="dataType"/>
    <iact:actionData xml:id="d26">
      <inkml:trace xmlns:inkml="http://www.w3.org/2003/InkML" xml:id="stk26" contextRef="#ctx0" brushRef="#br0">17470 12292 0,'0'0'2,"0"0"2,0 0 4,0 0 1,62-8 1,71-17-1,123-41 2,129-42-3,74-29 1,38-3 1,36-1 0,18 17-2,28 16 2,33 21-1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200">
    <iact:property name="dataType"/>
    <iact:actionData xml:id="d0">
      <inkml:trace xmlns:inkml="http://www.w3.org/2003/InkML" xml:id="stk0" contextRef="#ctx0" brushRef="#br0">3411 5502 0,'0'0'2,"0"0"0,0 0 8,0 0-2,0 0 2,0 0-1,0 0 1,0 0-1,0 0 0,0 0 1,0 0-1,0 0 1,0 0-1,0 0 0,0 0 0,0 0 1,0 0-1,0 0 1,0 0-1,50-4 0,-25 0 1,8 0-1,8 4 1,9 0-2,20 4 2,17 4 0,29 0 1,8 1-3,-8 3 1,-8 0 1,-1 1-1,5-1 0,8-3 1,0-5-1,0-4 0,-13 0 1,5 4 0,4 4-1,8 0 1,-4-3-1,-8-1 0,-9-4 1,-24 0 0,-9 4-2,-4 0 3,0 0-3,-8 0 2,4 0 0,-8 1-2,-4-1 2,-9-4-1,-8 0 1,0-9-1,1-7 0,3-13 0,0-8 2,-4-13-3,-8-8 1,-8 0 1,-9 0-1,-8-4 0,-4-4 1,-5-13-1,-3-8 0,-5-8 1,-3 4 0,-1 4-2,-4 8 1,5 17 1,-1 8-1,0 9 1,0 7-1,-3 5 1,-5 4-2,-4 0 4,-13-4-4,-4 8 1,-12-8 0,-16 0 0,-17 8 0,-17 0 1,-8 1-1,-8-1 0,-5 8 1,-12 9-1,-4 0 1,5-1-1,11 1 2,1 8-4,0 8 4,-17-8-1,16 9-3,9-1 3,25 0-1,16 9 2,9-9-3,16 9 1,0-9 1,8 8-1,9-7 0,8 7 1,8-7-1,8 7 0,1-8 0,-1 9 1,9-1 0,0 1-2,-1 8 2,1 0 0,0 12 0,-1 13-2,1 8 1,8 20 1,-8 9 0,8 13-2,-8 7 2,8 5-1,0 0 0,0-9 1,0-7-1,0-9 1,0-13-1,8-12 2,-8-8-4,8-8 3,0-5 0,1-8-1,7 0 0,17-4 1,58-8-1,91-13 0</inkml:trace>
    </iact:actionData>
  </iact:action>
  <iact:action type="add" startTime="12437">
    <iact:property name="dataType"/>
    <iact:actionData xml:id="d1">
      <inkml:trace xmlns:inkml="http://www.w3.org/2003/InkML" xml:id="stk1" contextRef="#ctx0" brushRef="#br0">6713 13360 0,'0'0'2,"0"0"2,0 0 6,0 0-3,79-4 3,3 0-1,26 0 1,20 0-1,9 0 2,7 4 1,1 4-2,-12 8-1,-22 5 0,-24 8 1,-16 4-1,-22 4 2,-16 12-3,-24 5-2,-18 8 3,-36 29 1,-50 29-1,-46 16 0,-12-3 0,12-18 1,21-20-1,25-20 1,21-17 0,16-13-2,16-16 2,18-9-1,7-3 1,9-9-1,8 0 0,4-4 0,12 0 1,22-4 0,44-4-1,59-9 0,53-4 1,63 1-1</inkml:trace>
    </iact:actionData>
  </iact:action>
  <iact:action type="add" startTime="18950">
    <iact:property name="dataType"/>
    <iact:actionData xml:id="d2">
      <inkml:trace xmlns:inkml="http://www.w3.org/2003/InkML" xml:id="stk2" contextRef="#ctx0" brushRef="#br0">3411 5589 0,'0'0'2,"0"0"1</inkml:trace>
    </iact:actionData>
  </iact:action>
  <iact:action type="add" startTime="19041">
    <iact:property name="dataType"/>
    <iact:actionData xml:id="d3">
      <inkml:trace xmlns:inkml="http://www.w3.org/2003/InkML" xml:id="stk3" contextRef="#ctx0" brushRef="#br0">3411 4757 0,'0'0'7,"58"-75"2,33 13 1,50 8-1,24 25 2,-16 33-3,-24 30 2,-26 19-1,-41 22 1,-25 12-1,-41 8 1,-34 25-1,-41 21 0,-24-13 0,-17-24 1,33-38-1,16-25 1,34-32-1,16-22 0</inkml:trace>
    </iact:actionData>
  </iact:action>
  <iact:action type="add" startTime="20912">
    <iact:property name="dataType"/>
    <iact:actionData xml:id="d4">
      <inkml:trace xmlns:inkml="http://www.w3.org/2003/InkML" xml:id="stk4" contextRef="#ctx0" brushRef="#br0">14562 11572 0,'0'0'9,"0"0"-1,0 0 3,0 0-3,0 0 1,0 0 0,45-38 1,34 30-1,36-4 0,26-5 1,20-4 0,5 1-1,-9-1 0,-16 4 0</inkml:trace>
    </iact:actionData>
  </iact:action>
  <iact:action type="add" startTime="21164">
    <iact:property name="dataType"/>
    <iact:actionData xml:id="d5">
      <inkml:trace xmlns:inkml="http://www.w3.org/2003/InkML" xml:id="stk5" contextRef="#ctx0" brushRef="#br0">15385 11038 0,'0'0'7,"0"0"3,0 0-1,-66 103 1,16 67-1,-20 99 1,8 17-1,24-42 1,42-83-1,42-49 0</inkml:trace>
    </iact:actionData>
  </iact:action>
  <iact:action type="add" startTime="21640">
    <iact:property name="dataType"/>
    <iact:actionData xml:id="d6">
      <inkml:trace xmlns:inkml="http://www.w3.org/2003/InkML" xml:id="stk6" contextRef="#ctx0" brushRef="#br0">20238 10839 0,'0'0'7,"-41"4"2,-21 17 0,-42 20 1,-20 17-1,16-4 2,30-13 0,28-16-2,21-4 1,17-5-2,12-3 2,16 8-1,34 20 1,41 25 0,29 13-1,-4-1 0,-33-11 0,-21-13 1,-21-13-1,-16-8 0,-13-4 1,-8-4 0,-12 4-2,-13 8 2,-20 5-1,-21-1 0,-17-12 2,5-21-3,-1-16 2,-7-33-1</inkml:trace>
    </iact:actionData>
  </iact:action>
  <iact:action type="add" startTime="22023">
    <iact:property name="dataType"/>
    <iact:actionData xml:id="d7">
      <inkml:trace xmlns:inkml="http://www.w3.org/2003/InkML" xml:id="stk7" contextRef="#ctx0" brushRef="#br0">19746 10508 0,'0'0'7,"0"0"2,-5 74 1,-3 96-1,-4 132 2,12 75 1,25 12-4,28-41 1,22-33 1</inkml:trace>
    </iact:actionData>
  </iact:action>
  <iact:action type="add" startTime="25019">
    <iact:property name="dataType"/>
    <iact:actionData xml:id="d8">
      <inkml:trace xmlns:inkml="http://www.w3.org/2003/InkML" xml:id="stk8" contextRef="#ctx0" brushRef="#br0">14020 13671 0,'0'0'7,"0"0"3,0 0-1,0 0 0,28 62 0,-3 12 1,4 38-1,0 29 0,-4 4 2,-4-8-3,-5-17 2,-7-13-1,-5-16 1,-4-16-1,0-13 0,-4-16 1,-5-13 0,-3-17-1,-1-12-1,13-4 2,0 0-1,-33-107 1,46-9-1,20-54 0,37-45 1,25-9-1,13 17 0,12 25 1,0 37-1,-4 37 0,-29 42 1,-13 29-1</inkml:trace>
    </iact:actionData>
  </iact:action>
  <iact:action type="add" startTime="25755">
    <iact:property name="dataType"/>
    <iact:actionData xml:id="d9">
      <inkml:trace xmlns:inkml="http://www.w3.org/2003/InkML" xml:id="stk9" contextRef="#ctx0" brushRef="#br0">15497 13783 0,'0'0'7,"0"0"2,0 0 1,0 0-1,0 0 1,0 0-1,0 0 0,57 8 1,-15 0-1,12 5 0,12 3 1,-4 5-1,-8 8 1,-17 12-1,-25 17 3,-32 33-4,-51 46 0,-49 29 2,-24-9-1,15-37 0,34-33 1,33-29-1,25-21 0,29-16 1,8-13-1,20-4 1,51-12-1,106-29 0,109-38 0,32-20 0</inkml:trace>
    </iact:actionData>
  </iact:action>
  <iact:action type="add" startTime="26428">
    <iact:property name="dataType"/>
    <iact:actionData xml:id="d10">
      <inkml:trace xmlns:inkml="http://www.w3.org/2003/InkML" xml:id="stk10" contextRef="#ctx0" brushRef="#br0">19638 13381 0,'0'0'6,"0"0"3,0 0 2,0 0-3,0 83 1,0 12 1,-21 62-1,-8 46 2,-4 4 0,8-25-1,5-37-1,7-33 0,5-25 2,4-25-4,0-16 3,0-21-1,4-17 0,0-8-2,-4-13 3,-1-28-1,1-54 0,-4-50 1,16-33-1,5-8 1,20 3-1,21 14 0,24 20 1,13 33-1,8 25 0,-3 24 1,-9 26-1,-9 20 1</inkml:trace>
    </iact:actionData>
  </iact:action>
  <iact:action type="add" startTime="26913">
    <iact:property name="dataType"/>
    <iact:actionData xml:id="d11">
      <inkml:trace xmlns:inkml="http://www.w3.org/2003/InkML" xml:id="stk11" contextRef="#ctx0" brushRef="#br0">20701 13286 0,'0'0'8,"0"0"-1,0 0 3,42 12-1,-1 1 1,5 3-1,-1 1 0,-4-1 1,-7 5-1,-10 4 0,-11 16 1,-21 30-1,-38 65 0,-74 84 2,-45 28-2,3-37 0,34-62 0,41-53 1,37-43-1,34-28 0,20-17 0,29-8 1,83-33 0,161-70-1,129-54 0,61-17 0</inkml:trace>
    </iact:actionData>
  </iact:action>
  <iact:action type="add" startTime="31595">
    <iact:property name="dataType"/>
    <iact:actionData xml:id="d12">
      <inkml:trace xmlns:inkml="http://www.w3.org/2003/InkML" xml:id="stk12" contextRef="#ctx0" brushRef="#br0">14905 14979 0,'0'0'2,"0"0"-1,0 0 9,-29-50-1,21 17 1,-1-16-1,5-22 0,13-36 1,19-38 1,22-25 0,25-8-2,20 8 0,29 9 1,25 3-1,20 18 0,9 20 2,-16 28-3,-34 34 3,-29 34-3,-33 32 2,-20 29-1,-13 42 2,-20 45 0,-30 50-8,-20 58 7,-25 16-1,-25 5 1,-17-17-1,-16-29 1,-12-29-1,-9-46 0,5-45 1,3-41-2,18-30 2,-10-24-1,1-33 1,4-38 0,13-41-1,36-42 1,42-32-2,58-63 2,87-120 0</inkml:trace>
    </iact:actionData>
  </iact:action>
  <iact:action type="add" startTime="36070">
    <iact:property name="dataType"/>
    <iact:actionData xml:id="d13">
      <inkml:trace xmlns:inkml="http://www.w3.org/2003/InkML" xml:id="stk13" contextRef="#ctx0" brushRef="#br0">3411 6206 0,'0'0'2,"0"0"0,0 0 8,0 0-1,0 0 0,42-42 1,7 9-1,34-12 0,50-5 1,32 0 0,25 5-1,25 12 0,-8 8 0,-4 8 1,-4 9-1,-13 8 1,-17 4-1,-7 9 0,-13-1 1,-4 0-1,-1-3 0,14-9 0</inkml:trace>
    </iact:actionData>
  </iact:action>
  <iact:action type="add" startTime="36598">
    <iact:property name="dataType"/>
    <iact:actionData xml:id="d14">
      <inkml:trace xmlns:inkml="http://www.w3.org/2003/InkML" xml:id="stk14" contextRef="#ctx0" brushRef="#br0">3428 5871 0,'0'0'8,"0"0"0,0 0 3,0 0-3,0 0 2,0 0-1,58-58 1,25 24-1,57-3 0,51 0 2,57 4 0,25 8-1,12 13 0,42 7-3</inkml:trace>
    </iact:actionData>
  </iact:action>
  <iact:action type="add" startTime="38962">
    <iact:property name="dataType"/>
    <iact:actionData xml:id="d15">
      <inkml:trace xmlns:inkml="http://www.w3.org/2003/InkML" xml:id="stk15" contextRef="#ctx0" brushRef="#br0">5617 13990 0,'0'0'6,"-13"-58"4,17-21 0,29-49-1,38-50 1,40-21-1,30 0 0,25 9 1,7 28-1,5 34 0,0 37 1,-4 37-1,-9 33 1,-3 30-1,16 44 0,4 55 1,-13 49-1,-24 30 0,-21 20 1,-24-13-1,-18-20 0,-20-25 0,-12-16 1,-17-9 0,-12 4-2,-17 1 2,-21 7-1,-28 13 1,-34 4-1,-37 9 0,-32-13 1,-18-29-1,-28-29 0,-5-29 1,-8-29-1,-4-20 1,-8-21-1,-17-34 0,0-37 0,17-28 1,33-26-1,28-16 0,38-20 1,34-18-1,32-12 0</inkml:trace>
    </iact:actionData>
  </iact:action>
  <iact:action type="add" startTime="40657">
    <iact:property name="dataType"/>
    <iact:actionData xml:id="d16">
      <inkml:trace xmlns:inkml="http://www.w3.org/2003/InkML" xml:id="stk16" contextRef="#ctx0" brushRef="#br0">13829 12507 0,'0'0'6,"42"5"4,65-5-1,133-9 1,149-20 0,95-29-1,4-12 0,-33-9 0,-28 9 1</inkml:trace>
    </iact:actionData>
  </iact:action>
  <iact:action type="add" startTime="41179">
    <iact:property name="dataType"/>
    <iact:actionData xml:id="d17">
      <inkml:trace xmlns:inkml="http://www.w3.org/2003/InkML" xml:id="stk17" contextRef="#ctx0" brushRef="#br0">18988 12367 0,'0'0'6,"0"0"3,67-9 1,61-20-1,128-37 2,125-46 2,66-12-6,37 8 3,17 21-1</inkml:trace>
    </iact:actionData>
  </iact:action>
  <iact:action type="add" startTime="46045">
    <iact:property name="dataType"/>
    <iact:actionData xml:id="d18">
      <inkml:trace xmlns:inkml="http://www.w3.org/2003/InkML" xml:id="stk18" contextRef="#ctx0" brushRef="#br0">3478 5676 0,'0'0'2,"0"0"2,0 0 4,0 0 2,74 37-1,34-4 0,74 5 1,99-9 1,58-17-2,75-20-1,87-25 2,70-17-1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485">
    <iact:property name="dataType"/>
    <iact:actionData xml:id="d0">
      <inkml:trace xmlns:inkml="http://www.w3.org/2003/InkML" xml:id="stk0" contextRef="#ctx0" brushRef="#br0">3411 6814 0,'0'0'1,"0"79"-1,0 21 0,0 53 1,0 33-1,0 25 0,0-8 0,0 16 0,0 1 0,0-5 0,0 9 0</inkml:trace>
    </iact:actionData>
  </iact:action>
  <iact:action type="add" startTime="15077">
    <iact:property name="dataType"/>
    <iact:actionData xml:id="d1">
      <inkml:trace xmlns:inkml="http://www.w3.org/2003/InkML" xml:id="stk1" contextRef="#ctx0" brushRef="#br0">12489 5577 0,'0'0'2,"0"0"2,53 0 6,38-5-1,79-7 0,62-13 1,66-12 1,37-13-1,33 5-1,54-1 0,25 13 1,66 21-1,33 16 0,66 21 0,50 12 0,33 4 1,21-8 0,45-12-1,42-17 1,83-16-1,57-9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725">
    <iact:property name="dataType"/>
    <iact:actionData xml:id="d0">
      <inkml:trace xmlns:inkml="http://www.w3.org/2003/InkML" xml:id="stk0" contextRef="#ctx0" brushRef="#br0">4702 10309 0,'0'0'2,"0"0"0,0 0 7,0 0 1,0 0-1,0 0 0,42-13 1,-9 5-1,8-4 0,13-1 2,12-3-2,8-5 0,5 5 0,12-5 3,0 4-4,0 5 1,-8 4 0,-4 3 1,-1 1-1,-16 4 1,4 0-1,1 0 0,3 0 1,9 4 0,12 1-1,0 3 0,-9 0 1,1 0-1,-4 1 0,-9-5 0,4 0 2,-3-4-3,3 0 1,9 0 1,0 0-1,4 0 1,-5 4-2,-3 0 2,-4 0-1,3 1 1,5-1-1,8 0 0,4 0 1,4 4-1,-3 1 0,-5-1 0,-5 0 1,10 0-1,3 1 1,13 3-1,3-4 0,1 1 1,-4-1-1,4 0 1,20 0-1,26 1 0,28-5 0,46-12 1</inkml:trace>
    </iact:actionData>
  </iact:action>
  <iact:action type="add" startTime="14321">
    <iact:property name="dataType"/>
    <iact:actionData xml:id="d1">
      <inkml:trace xmlns:inkml="http://www.w3.org/2003/InkML" xml:id="stk1" contextRef="#ctx0" brushRef="#br0">3651 5622 0,'0'0'2,"0"0"2,67-4 11,7-8-13,25-5 7,9-4 1,-1 1 1,-7 3-3,-9 0 2,0 5-1,-8 0 0,-9-1 1,5 1-1,-1-1 0,-3 5 1,-5 0-1,-4-1 0,-4 1 1,9-4-1,-5-1 0,8 1 1,9 0-1,0-1 1,-5 5-1,-7 0 0,-5-1 1,-8 1-1,-4 4 0,-5 0 0,-3 0 1,-1-1-1,1 1 1,-1 0-1,9 4 0,4 0 1,8 0-1,5 0 0,3 0 1,5 4-1,8 0 0,8-4 0</inkml:trace>
    </iact:actionData>
  </iact:action>
  <iact:action type="add" startTime="20600">
    <iact:property name="dataType"/>
    <iact:actionData xml:id="d2">
      <inkml:trace xmlns:inkml="http://www.w3.org/2003/InkML" xml:id="stk2" contextRef="#ctx0" brushRef="#br0">8571 11534 0,'0'0'2,"0"0"1,0 0 12,0 0-12,0 0 6,62 0 1,-25 0-1,13 0 1,20 0-1,13 0 0,20-4 1,17-8 1,17-1-3,12-3 1,4-1 0,4 1 1,0-5-1,9 0 0,-5 5 1,21-1-1,12-3 1,22-1-1,19 0 0,51 0 1,61-8-1,59-12 0</inkml:trace>
    </iact:actionData>
  </iact:action>
  <iact:action type="add" startTime="30133">
    <iact:property name="dataType"/>
    <iact:actionData xml:id="d3">
      <inkml:trace xmlns:inkml="http://www.w3.org/2003/InkML" xml:id="stk3" contextRef="#ctx0" brushRef="#br0">5885 6210 0,'0'0'1,"0"0"1,0 0 14,0 0-13,54-17 6,17-3 1,36-9-1,13 0 0,-8 4 2,-5 8 0,9 13-2,8 8 0,29 13 0,30 4 1,11 3 0,9-7 1,4-5-4</inkml:trace>
    </iact:actionData>
  </iact:action>
  <iact:action type="add" startTime="30791">
    <iact:property name="dataType"/>
    <iact:actionData xml:id="d4">
      <inkml:trace xmlns:inkml="http://www.w3.org/2003/InkML" xml:id="stk4" contextRef="#ctx0" brushRef="#br0">9142 6218 0,'0'0'6,"0"0"3,45-12 1,30-5-1,53-12 1,33-4-1,17 0 2,4 4-2,4 8 0,29 5 0,30 3 1</inkml:trace>
    </iact:actionData>
  </iact:action>
  <iact:action type="add" startTime="32242">
    <iact:property name="dataType"/>
    <iact:actionData xml:id="d5">
      <inkml:trace xmlns:inkml="http://www.w3.org/2003/InkML" xml:id="stk5" contextRef="#ctx0" brushRef="#br0">10279 12495 0,'0'0'8,"0"0"0,0 0 1,0 0 0,0 0 1,0 0-1,0 0 0,0 0 1,75 4-1,-9 4 0,21 5 1,12 8 0,9 8-1,16 4 1,12 4 2,9 0-4,0-4 2,4-4 0,12-8-1,17-9 0,29-7 0,29-14 2,41-11-3,38-9 1</inkml:trace>
    </iact:actionData>
  </iact:action>
  <iact:action type="add" startTime="33042">
    <iact:property name="dataType"/>
    <iact:actionData xml:id="d6">
      <inkml:trace xmlns:inkml="http://www.w3.org/2003/InkML" xml:id="stk6" contextRef="#ctx0" brushRef="#br0">14065 12706 0,'0'0'7,"0"0"3,0 0-1,0 0 0,70-4 1,13-4-1,41-5 0,38-7 1,28-5 0,29 0-1,9 4 1,16 5-1,21 7 0,-1 9 1,18 5-1</inkml:trace>
    </iact:actionData>
  </iact:action>
  <iact:action type="add" startTime="46299">
    <iact:property name="dataType"/>
    <iact:actionData xml:id="d7">
      <inkml:trace xmlns:inkml="http://www.w3.org/2003/InkML" xml:id="stk7" contextRef="#ctx0" brushRef="#br0">10693 12598 0,'0'0'1,"0"0"2,0 0 6,-16-66 1,7 12-1,9-16 0,9-25 1,11-21-1,17-17 2,17-7 0,12-1-1,13 4-1,4 17 0,8 21 1,-4 24-1,-5 26 1,-15 20-2,-18 16 2,-11 13-1,-5 8 0,0 17 0,4 17 2,0 20 0,-4 16-3,-8 5 1,-8 12 0,-5 9 0,-8 8 0,-8 4 0,-8 8 0,-9-12 1,-16-17 1,-9-16-3,-12-13 3,-12-12-2,-4-13 0,3-12 0,1-17-1</inkml:trace>
    </iact:actionData>
  </iact:action>
  <iact:action type="add" startTime="48548">
    <iact:property name="dataType"/>
    <iact:actionData xml:id="d8">
      <inkml:trace xmlns:inkml="http://www.w3.org/2003/InkML" xml:id="stk8" contextRef="#ctx0" brushRef="#br0">15314 12702 0,'0'0'7,"0"0"2,-41-75 1,12 5-1,0-29 1,9-34-1,3-16 2,21-12-3,21-17 1,29-21 0,28 0 1,18 29-1,20 26 1,4 28-1,12 25 0,-11 24 1,-10 26-1,-19 28 0,-14 26 1,-11 20-1,-13 17 1,-17 24-1,-25 26 0,-24 32 1,-33 46-1,-46 42 0,-33 11 1,-17-11-1,-3-30 5,11-53-9,34-46 3,29-33 2,29-25 0</inkml:trace>
    </iact:actionData>
  </iact:action>
  <iact:action type="add" startTime="49721">
    <iact:property name="dataType"/>
    <iact:actionData xml:id="d9">
      <inkml:trace xmlns:inkml="http://www.w3.org/2003/InkML" xml:id="stk9" contextRef="#ctx0" brushRef="#br0">5885 7522 0,'0'0'6,"0"0"4,0 0-1,50 9 1,33-1-1,41 0 0,37 1 1,21-5 1,25-4-1,29 0 0,33 4-1</inkml:trace>
    </iact:actionData>
  </iact:action>
  <iact:action type="add" startTime="50335">
    <iact:property name="dataType"/>
    <iact:actionData xml:id="d10">
      <inkml:trace xmlns:inkml="http://www.w3.org/2003/InkML" xml:id="stk10" contextRef="#ctx0" brushRef="#br0">8591 7771 0,'0'0'6,"0"0"4,0 0-1,0 0 0,0 0 1,0 0-1,0 0 1,58-33 0,13 4-1,44-13 0,59-3 1,37-1 1,8 9-3,9 8 2,16 4-2</inkml:trace>
    </iact:actionData>
  </iact:action>
  <iact:action type="add" startTime="52224">
    <iact:property name="dataType"/>
    <iact:actionData xml:id="d11">
      <inkml:trace xmlns:inkml="http://www.w3.org/2003/InkML" xml:id="stk11" contextRef="#ctx0" brushRef="#br0">10159 14101 0,'0'0'6,"0"0"3,0 0 1,0 0-1,0 0 1,0 0-1,0 0 0,0 0 1,0 0-1,42-20 1,16 3-1,24-8 0,30-4 1,8 9-1,0 3 2,0 9-1,4-1 0,4 5-1,-3 4 0,-5 4 1,-13 1-1,9-5 1,12 4-1,13 0 0,12 0 0,8 4 0,5 5 1,8-1 0</inkml:trace>
    </iact:actionData>
  </iact:action>
  <iact:action type="add" startTime="53007">
    <iact:property name="dataType"/>
    <iact:actionData xml:id="d12">
      <inkml:trace xmlns:inkml="http://www.w3.org/2003/InkML" xml:id="stk12" contextRef="#ctx0" brushRef="#br0">13817 13667 0,'0'0'6,"0"0"8,0 0-9,0 0 4,0 0 1,0 0-2,0 0 2,41 0-1,-12 0 1,17 0-1,16 0 1,20 0-1,22 4 0,16 0 2,16 0 2,9 0-3,-4 0 0,-5-8-6,-3 0 5,-1-4 1,1-5-1,7 1 1,13-5-1,21-3 0,33-13 0</inkml:trace>
    </iact:actionData>
  </iact:action>
  <iact:action type="add" startTime="59257">
    <iact:property name="dataType"/>
    <iact:actionData xml:id="d13">
      <inkml:trace xmlns:inkml="http://www.w3.org/2003/InkML" xml:id="stk13" contextRef="#ctx0" brushRef="#br0">15757 13985 0,'0'0'2,"0"0"0,0 0 13,0 0-11,0 0 6,0 0-1,-41-20 0,-1 7 1,-15-3-1,-18-5 0,-8-4 1,1-4-1,7-4 1,9-4-1,8 0 0,8-5 1,9-7-1,8-5 1,8-8 0,8 0-1,13-5 1,8-3-1,17-21 0,21-13 0,24-12 1,25 5-1,20 19 1,9 18-1,0 24 0,-8 17 0,-17 21 1,-8 12 0,0 8-1,-4 17 0,0 16 0,-5 17 2,-24 13-3,-17 7 2,-24 5-1,-22 12 0,-24 21 1,-29 21-1,-29 4 2,-8-21-3,0-33 1,8-29 0,12-25 1,17-17-1,25-12 0</inkml:trace>
    </iact:actionData>
  </iact:action>
  <iact:action type="add" startTime="64206">
    <iact:property name="dataType"/>
    <iact:actionData xml:id="d14">
      <inkml:trace xmlns:inkml="http://www.w3.org/2003/InkML" xml:id="stk14" contextRef="#ctx0" brushRef="#br0">5604 8901 0,'0'0'1,"0"0"3,0 0 11,0 0-12,0 0 6,0 0 1,75-49-1,-22 32 0,30-4 1,29 1-1,20-1 2,21 8-3,5 1 1,11 8 1,9 0-1,4 4 1,0 8-1,0-4 0,-8 0 1</inkml:trace>
    </iact:actionData>
  </iact:action>
  <iact:action type="add" startTime="64688">
    <iact:property name="dataType"/>
    <iact:actionData xml:id="d15">
      <inkml:trace xmlns:inkml="http://www.w3.org/2003/InkML" xml:id="stk15" contextRef="#ctx0" brushRef="#br0">8546 8640 0,'0'0'7,"0"0"9,0 0-13,0 0 6,0 0 1,0 0-1,54-4 0,-5-4 0,34-9 1,58-7-1,53-5 2,34-5-3,12 10 1,12 7 1,9 9-1</inkml:trace>
    </iact:actionData>
  </iact:action>
  <iact:action type="add" startTime="66204">
    <iact:property name="dataType"/>
    <iact:actionData xml:id="d16">
      <inkml:trace xmlns:inkml="http://www.w3.org/2003/InkML" xml:id="stk16" contextRef="#ctx0" brushRef="#br0">10068 15319 0,'0'0'7,"0"0"2,0 0 1,0 0-1,0 0 1,67 12-1,-14-8 0,38 0 1,29 0-1,21 1 1,20-1-1,17 0 1,17-4-1,20 4 0,4 0 0,5 0 0,11 5 1,-3-9-1</inkml:trace>
    </iact:actionData>
  </iact:action>
  <iact:action type="add" startTime="66847">
    <iact:property name="dataType"/>
    <iact:actionData xml:id="d17">
      <inkml:trace xmlns:inkml="http://www.w3.org/2003/InkML" xml:id="stk17" contextRef="#ctx0" brushRef="#br0">14268 15112 0,'0'0'7,"0"0"2,0 0 0,0 0 1,0 0-1,0 0 0,0 0 1,49-33-1,5 16 1,25-4-1,28 1 0,22 3 1,11 0 0,9 9 1,13 4-1,3 0-2,17 0 2,13-5-1,20-3 1,8-9-1,42-8 1,25-12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459">
    <iact:property name="dataType"/>
    <iact:actionData xml:id="d0">
      <inkml:trace xmlns:inkml="http://www.w3.org/2003/InkML" xml:id="stk0" contextRef="#ctx0" brushRef="#br0">20379 11754 0,'0'0'2,"0"0"-2,0 0 4,70 0 6,21-4 0,70-5-1,50 1 2,46-4-3,20 3 1,13 1 1,12 8-1,29 8 1,8 9-1,25 8 0</inkml:trace>
    </iact:actionData>
  </iact:action>
  <iact:action type="add" startTime="68132">
    <iact:property name="dataType"/>
    <iact:actionData xml:id="d1">
      <inkml:trace xmlns:inkml="http://www.w3.org/2003/InkML" xml:id="stk1" contextRef="#ctx0" brushRef="#br0">10470 10648 0,'0'0'1,"0"0"3,0 0 4,0 0 2,0 0-1,0 0 1,53-8-1,-28 4 0,4-4 1,4-1-1,5 1 0,3-4 0,4-1 1,5 1-1,8-1 1,16-3 1,18-1 0,7-3-3,-4 3 2,-4 1-1,-17-1 0,-11 0 1,-1 1-1,4-1 2,8 1-3,17-1 2,13 5-2,-5-1 2,-8 1-1,-12 4 0,-17 3 1,-9 1-1,-3 4 1,4 0-2,0 4 2,4 1-1,12 3 0,4 4 2,1 1-3,-9-1 2,-4 5 0,-8-5-1,-13 1 0,-3-1 0,-9 0 1,-1 1-1,-3-1 1,0 1-1,0-1 2,0 0-4,8 5 3,0 0-1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4194">
    <iact:property name="dataType"/>
    <iact:actionData xml:id="d0">
      <inkml:trace xmlns:inkml="http://www.w3.org/2003/InkML" xml:id="stk0" contextRef="#ctx0" brushRef="#br0">16895 728 0,'0'0'2,"0"0"1,0 0 5,0 0 2,-50-8-1,1 0 1,-26-1-1,-32-7 1,-13 8-1,0 8 2,12-9-3,13 18 1,16-1 0,21 0 1,5 9-1,15-9 1,14 0-1,7 1 0,9-1 1,-1 8-1,9-7 0,0-9 0,13 58 1,16-9-1,29 34 1,33 8-1,29 0 1,8 0-1,-8-8 0,0 0 1,0-8-1,0 7 0,-12 1 1,-17 0-1,-17-9 0,-24 9 1,-13-16-1,-12-1 1,-9-8-1,-3-9-1,-9-15 2,-4-1 0,-4-9 0,-5-7-1,-7 0 0,-17-9 0,-21 0 1,-20-16-1,-30-9 0,-16-24 0,-12-17 1,3 0 0,14-8-1,15 0 0,26-1 0,24 9 1,21 9-1,21-1 0,20-8 1,34-17-1,28-24 0,26 8 1,11 8-1,5 17 0</inkml:trace>
    </iact:actionData>
  </iact:action>
  <iact:action type="add" startTime="26651">
    <iact:property name="dataType"/>
    <iact:actionData xml:id="d1">
      <inkml:trace xmlns:inkml="http://www.w3.org/2003/InkML" xml:id="stk1" contextRef="#ctx0" brushRef="#br0">17991 1093 0,'0'0'7,"-49"24"2,-38 34 1,-41 34-1,3 15 2,26 1-2,21-17-1,11 8 2,9 1-1,17-9 0,20 8 1,17-8-1,21 17 0,16 16 1,29 0-1,29 0 0,25-16 1,20-9-1,9-24 0,8-17 1</inkml:trace>
    </iact:actionData>
  </iact:action>
  <iact:action type="add" startTime="27239">
    <iact:property name="dataType"/>
    <iact:actionData xml:id="d2">
      <inkml:trace xmlns:inkml="http://www.w3.org/2003/InkML" xml:id="stk2" contextRef="#ctx0" brushRef="#br0">18376 985 0,'0'0'6,"0"0"3,0 0 0,0 0 1,62 25 0,-8-9-1,12 9 0,9-8 1,12-1-1,20 1 2,21-1-3,5-7 2,-9 7-1,-4 1 0,-13-9 1,1 9-1,-9-9 1,-8-8-1,-20 8 0,-18-8 0,-15 0 1</inkml:trace>
    </iact:actionData>
  </iact:action>
  <iact:action type="add" startTime="27584">
    <iact:property name="dataType"/>
    <iact:actionData xml:id="d3">
      <inkml:trace xmlns:inkml="http://www.w3.org/2003/InkML" xml:id="stk3" contextRef="#ctx0" brushRef="#br0">19088 1291 0,'0'0'7,"0"0"2,0 0 1,0 0-1,-17 67 0,9-9 1,0 8-1,-5 8 1,5 9-1,0 16 2,4 1 0,-1 32-2,-3 9 0,0 8 0,0 0 1,3-25-1,10-16 1,3-9-1</inkml:trace>
    </iact:actionData>
  </iact:action>
  <iact:action type="add" startTime="29232">
    <iact:property name="dataType"/>
    <iact:actionData xml:id="d4">
      <inkml:trace xmlns:inkml="http://www.w3.org/2003/InkML" xml:id="stk4" contextRef="#ctx0" brushRef="#br0">20048 2832 0,'0'0'7,"0"0"2,0 0 1,0 0-1,-42 49 1,-111 67-1,-207 99 1</inkml:trace>
    </iact:actionData>
  </iact:action>
  <iact:action type="add" startTime="29744">
    <iact:property name="dataType"/>
    <iact:actionData xml:id="d5">
      <inkml:trace xmlns:inkml="http://www.w3.org/2003/InkML" xml:id="stk5" contextRef="#ctx0" brushRef="#br0">21723 2111 0,'0'0'7,"0"0"2,-20-58 0,-1-8 1,-12-33 0,-9-9-1,-3 0 2,-1 17-3,1 17 1,-1 16 0,1 16 1,-5 17-1,-4 9 1,-4 16-1,-4 8 0,-8 25 1,0 25-1,-1 17 0,5 24 1,17 9-1,20 8 0,20-17 1,13-16-1,13 0 1,4-17 0,-1-16-2,5-9 2,0-16-1,4-17 0,8-8 1,13-8-1,12-9 0,8-16 1,5-17-1,-5-16 0,-4 0 1,-12-9-1,-13 9 0,-7 8 0,-10 17 1,-7 16-1,-5 8 1,1 9-1,-1 8 0,5 8 0,8 17 1,12 25 0,4 25-1,1-1 0,-1 17 1,-4-16-1,0-1 0,1-8 0,-5-8 0,-4-16 1,-5-9-1,5-8 1,5-17-1</inkml:trace>
    </iact:actionData>
  </iact:action>
  <iact:action type="add" startTime="30566">
    <iact:property name="dataType"/>
    <iact:actionData xml:id="d6">
      <inkml:trace xmlns:inkml="http://www.w3.org/2003/InkML" xml:id="stk6" contextRef="#ctx0" brushRef="#br0">22828 1283 0,'0'0'6,"0"0"3,41 66 1,13 34-1,8 32 1,-4 9 0,-17-9 1,-20-16-1,-21 9-1,-50 32 0,-98 91 0,-138 84 1</inkml:trace>
    </iact:actionData>
  </iact:action>
  <iact:action type="add" startTime="33181">
    <iact:property name="dataType"/>
    <iact:actionData xml:id="d7">
      <inkml:trace xmlns:inkml="http://www.w3.org/2003/InkML" xml:id="stk7" contextRef="#ctx0" brushRef="#br0">16370 3130 0,'0'0'6,"0"0"4,0 0-1,0 0 1,0 0-1,66 24 0,-25-7 1,9-9-1,20 9 1,34-1-1,24 1 2,29 8-3,33 8 1,17 8 1,12-8-1,21 1 1,-4-1-1,0-8 1,8-1 0,-4-7-1,21 0 0,24-9 1,17 8-1,17-7 1,8-1-2,4 0 3,-9 1-3,5-9 3,8 8-2,1-8-1</inkml:trace>
    </iact:actionData>
  </iact:action>
  <iact:action type="add" startTime="34570">
    <iact:property name="dataType"/>
    <iact:actionData xml:id="d8">
      <inkml:trace xmlns:inkml="http://www.w3.org/2003/InkML" xml:id="stk8" contextRef="#ctx0" brushRef="#br0">23242 2591 0,'0'0'6,"0"0"3,0 0 1,0 0-1,41 9 1,-4-1-1,13 0 1,8 1-1,0-9 0,0 0 0,-9 0 1,-7 0-1,-9 8 1,-4-8 0</inkml:trace>
    </iact:actionData>
  </iact:action>
  <iact:action type="add" startTime="34869">
    <iact:property name="dataType"/>
    <iact:actionData xml:id="d9">
      <inkml:trace xmlns:inkml="http://www.w3.org/2003/InkML" xml:id="stk9" contextRef="#ctx0" brushRef="#br0">23242 3097 0,'0'0'8,"0"0"-1,0 0 3,0 0-1,0 0 1,66-17-1,-4 0 1,29-16-1,21-16 0,12-18 2</inkml:trace>
    </iact:actionData>
  </iact:action>
  <iact:action type="add" startTime="35259">
    <iact:property name="dataType"/>
    <iact:actionData xml:id="d10">
      <inkml:trace xmlns:inkml="http://www.w3.org/2003/InkML" xml:id="stk10" contextRef="#ctx0" brushRef="#br0">24284 1291 0,'0'0'7,"0"0"3,0 0-1,-87 50 1,-8 8-1,-16 25 0,15-9 2,18 9-1,7 0-1,22-9 1,20 1-1,16 0 0,22-18 0,20 10 1</inkml:trace>
    </iact:actionData>
  </iact:action>
  <iact:action type="add" startTime="35486">
    <iact:property name="dataType"/>
    <iact:actionData xml:id="d11">
      <inkml:trace xmlns:inkml="http://www.w3.org/2003/InkML" xml:id="stk11" contextRef="#ctx0" brushRef="#br0">23908 2699 0,'0'0'5,"16"58"5,9 8-1,4 34 0,0 16 1,-12-9 0,-9-16-1,-8-8 0,-8 0 1,-5-9-1,1 1 0,-1-17 1,5-17-1</inkml:trace>
    </iact:actionData>
  </iact:action>
  <iact:action type="add" startTime="35773">
    <iact:property name="dataType"/>
    <iact:actionData xml:id="d12">
      <inkml:trace xmlns:inkml="http://www.w3.org/2003/InkML" xml:id="stk12" contextRef="#ctx0" brushRef="#br0">25046 1391 0,'0'0'7,"0"0"2,4 41 1,0 17 0,-12 41-1,-9 26 0,-12-1 2,-4-8-2,0-17 0,4-24 0</inkml:trace>
    </iact:actionData>
  </iact:action>
  <iact:action type="add" startTime="35942">
    <iact:property name="dataType"/>
    <iact:actionData xml:id="d13">
      <inkml:trace xmlns:inkml="http://www.w3.org/2003/InkML" xml:id="stk13" contextRef="#ctx0" brushRef="#br0">24748 2699 0,'0'0'7,"0"0"2,-17 58 0,5 17 1,3 49-1,5 41 0</inkml:trace>
    </iact:actionData>
  </iact:action>
  <iact:action type="add" startTime="40570">
    <iact:property name="dataType"/>
    <iact:actionData xml:id="d14">
      <inkml:trace xmlns:inkml="http://www.w3.org/2003/InkML" xml:id="stk14" contextRef="#ctx0" brushRef="#br0">19332 3047 0,'0'0'2,"0"0"1,0 0 5,0 0 2,-42 0-1,14 0 0,-14-8 1,-7 8-1,-9-9 1,-4 1-1,-5-9 1,1 1-1,-4-1 1,-1-8 3,5-8-5,0 0 2,0-8-1,4-9 1,-4-16-1,8-17 0,8 0 0,-4 0 1,13 1 1,4-1-3,8 0 2,0-8-2,4 0 2,0-8-1,4-9 1,5 0-1,3-8-1,5 0 3,4 9-3,4-1 2,4 9-2,4-1 2,5 9 0,8 0 0,12 0-2,16-8 2,26-9 0,24 9-1,9 8 1,-5 16-1,-16 25 0,4 9 0,4 8 0,4 8 2,1 17-3,-1 8 1,0 8 0,1 9 1,11-1-1,13 17 1,13 0-1,-13 17 0,-20 8 2,-22 8-3,-16 17 2,-12 0-1,-12 16 0,-13-8 1,-5 0-1,-11 1 2,-9 15-4,-8 1 3,-17 24-2,-29 26 2,-45 24 0,-37 25-1,-21 0 1,-13 0-1,5-25 2,4-16-3,4-26 2,24-24-1,22-25 0,12-24 0,0-18 1</inkml:trace>
    </iact:actionData>
  </iact:action>
  <iact:action type="add" startTime="48110">
    <iact:property name="dataType"/>
    <iact:actionData xml:id="d15">
      <inkml:trace xmlns:inkml="http://www.w3.org/2003/InkML" xml:id="stk15" contextRef="#ctx0" brushRef="#br0">5898 5639 0,'0'0'2,"0"0"1,0 0 6,0 0 1,0 0-1,0 0 0,0 0 1,0 0-1,0 0 1,0 0-1,0 0 0,0 0 1,0 0-1,0 0 0,0 0 1,0 0-1,0 0 0,50-17 1,-9 13-1,9-4 0,7-1 1,10 1-1,-5 0 1,-8 0-1,-5 3 0,-3-3 2,-1 0-3</inkml:trace>
    </iact:actionData>
  </iact:action>
  <iact:action type="add" startTime="53333">
    <iact:property name="dataType"/>
    <iact:actionData xml:id="d16">
      <inkml:trace xmlns:inkml="http://www.w3.org/2003/InkML" xml:id="stk16" contextRef="#ctx0" brushRef="#br0">20796 3055 0,'0'0'2,"0"0"1,0 0 5,0 0 2,58 0-1,4 0 1,34 0-1,36 0 1,21-8 1,33 0-1,25-1 0,13 9-1,16 9 0</inkml:trace>
    </iact:actionData>
  </iact:action>
  <iact:action type="add" startTime="56254">
    <iact:property name="dataType"/>
    <iact:actionData xml:id="d17">
      <inkml:trace xmlns:inkml="http://www.w3.org/2003/InkML" xml:id="stk17" contextRef="#ctx0" brushRef="#br0">7027 5697 0,'0'0'7,"0"0"2,0 0 2,0 0 0,0 0 0,46 0-4,-25 0 2,3-5 1,1 1-1,-4 0 4,0 0-7,-1 0 4,1 4-2,0 0 2,8 0-1,4 4-2,16 0 3,18 0-1,11 0 1,21-4 0</inkml:trace>
    </iact:actionData>
  </iact:action>
  <iact:action type="add" startTime="60838">
    <iact:property name="dataType"/>
    <iact:actionData xml:id="d18">
      <inkml:trace xmlns:inkml="http://www.w3.org/2003/InkML" xml:id="stk18" contextRef="#ctx0" brushRef="#br0">15786 645 0,'0'0'2,"0"0"0,13 50 7,11 16 0,-3 34 1,8 24-1,0 17 2,0 8-3,8 25 2,5 16-1,7 17 1,5 25-1,-4 8 0,-5 0 1,-12-33-1,-8-49 0,-4-51 1,-9-49-1</inkml:trace>
    </iact:actionData>
  </iact:action>
  <iact:action type="add" startTime="61245">
    <iact:property name="dataType"/>
    <iact:actionData xml:id="d19">
      <inkml:trace xmlns:inkml="http://www.w3.org/2003/InkML" xml:id="stk19" contextRef="#ctx0" brushRef="#br0">16043 190 0,'0'0'7,"0"0"2,0 0 0,0 0 1,78-8 0,13-1-1,25-7 0,21-9 1,20 0 0,13 0-1,12 1 0,20 7 1,18 0-1,11 9 0,18 0 0,-10 8 1,-3 8-1,-12 0 1,-13 1-1,-17 7 0,-12-7 1,-4-1-2,4 8 3,4 9-2,5 0 0,3 0 0,-12 8 1,-8-8-1,-4 0 0,-17-9 1,0 9-1,4-8 1,-8-1-2,-13 9 2,-16-8 0,-8 7-1,-4-7 0,3 8 1,-3-9-1,-9 9 1,-12-8-1,-12-1 0,-5 1 0,0 0 1,5-1-1,8 9 0,-5 0 1,-8 0 0,-7-1-1,-14 10 0,-7-10 0,-5 10 1,-17-1-1,1 0 0,-4 16 1,-5 1-1,-4 16 0,-3 1 1,-5 7-1,4 1 0,0 8 2,0-1-2,0 9 1,-4 9-1,-4 7 0,-4 1 0,-5 0 1,5-1 0,0-7 5,4 7-10,-5 1 2,1 0 2,0-9 1,-1-8 0,5-16-1,-4-1 0,0-16 0,0 0 0,-9 0 1,-4 0 0,-4 0-2,-4-8 2,-4-1-1,-4-7 0,-4-1 0,-1 1 1,-11-9 0,-18 8-2,-24-8 2,-25 0 0,-21 0-1,-3 1 0,-9-10 1,-9-7 0,-3 0-1,-9-1 0,-12-16 0,0 0 0,-13 0 1,-24-16-1,-5 7 0,-16 9 1,-25 0 0,-25 9-2</inkml:trace>
    </iact:actionData>
  </iact:action>
  <iact:action type="add" startTime="71406">
    <iact:property name="dataType"/>
    <iact:actionData xml:id="d20">
      <inkml:trace xmlns:inkml="http://www.w3.org/2003/InkML" xml:id="stk20" contextRef="#ctx0" brushRef="#br0">17996 2898 0,'0'0'2,"0"0"1,0 0 4,0 0 3,-38-25 0,22 17-1,3-1 1,1 1-1,4 8 0,-1-8 1,5 8-1,0-8 0,4 8 0,0-9 1,0 9-1,0 0 1,0 0-1,0 0 0,112-8 1,-42 16-1,29 1 1,17 7-2,0-8 2,0 1 1,-4-9-3,8 8 2,8-8 0,0 8-1,-8-8 0,-12 8 0,-13-8 0,-12 9 1,3-9-1,-3 0 0,-4 0 1,-9 0 0,-12 0-1,-8 0 0,-13 0 0,-8 0 1,-8 0-1,-5 0 1,-3 0-2,-5 0 2,-4 0-1,-4 0 0,0 0 1,0 0-1,0 0 1,-120 8-1,33 0 1,-20 1-1,-18-1 0,-11-8 0,-1 8 1,13-8-1,21 8 0,12-8 1,-8 0-1,3-8 1,1 0-1,4 0 0,17-1 1,3 1-1,5 0 0,21-1 1,7 1-1,5 8 1,9-8-1,3 8 0,4 0 0,5 0 1,4 0-1,-1 0 1,5 0-1,0 0 0,0 0 0,4 0 0,0 0 1,0 0-1,0 0 2,0 0-3,124 16 2,-29 1-1,9-9 0,-1 9 1,5-9-1,7 0 0,10 9 1,-1-9-1,-13 1 1,-15-1-1,-5 0 0,4 0 1,4 1-1,9-1 0,-1 0 1,-12-8-1,-24 0 1,-18 0-1,-11 0 0,-13 0 0,-9 0 1,-3 0-1,-5 0 1,1 0-1,-5 0 0,-4 0 0,0 0 1,1 0-1,-5 0 0,0 0 1,0 0-1,-104-25 1,13 9-1,-16-1 1,-9 1-1,-8-1 0,-9 1 0,-3-1 1,16 9-1,12-9 0,9 9 1,-1-9-1,-7 9 0,-5-8 1,5-1-1,11 0 1,18 1-1,16 8 0,8-9 1,9 9-1,7-1 0,9 1 1,4 0-1,9 8-1,-5-8 3,9 8-2,4-9 0,3 9 0,1 0 1,0 0-1,4 0 0,0 0 1,0 0-1,0 0 0,124 33 1,0 1 0,50-1-1,33 8 0,8 0 0</inkml:trace>
    </iact:actionData>
  </iact:action>
  <iact:action type="add" startTime="76140">
    <iact:property name="dataType"/>
    <iact:actionData xml:id="d21">
      <inkml:trace xmlns:inkml="http://www.w3.org/2003/InkML" xml:id="stk21" contextRef="#ctx0" brushRef="#br0">20660 3080 0,'0'0'2,"0"0"1,41 8 14,-12 1-17,9-1 10,3 0-1,4 0 1,5 1-1,8-9 0,12 8 1,13-8 2,12 8-5,5 0 4,-5 1-2,-8-1 0,4 0 0,12-8 0,5 9 2,-1-9-3,-8 8 3,-20 0-3,-13-8 2,-8 8-1,-8 1 0,-5-9 0,-7 8 0,-5-8 2,-8 8-3,-5-8 2,-3 9-1,-5-9 0,-4 0 1,-3 0 0,-1 0 0,-4 0-3,0 0 3,0 0-1,0 0 2,-104-42-2,9 17 0,-25 0 1,-12 9-2,-5 8 2,1-1-1,-1 1 1,-4 8-1,13-8 0,29 0 0,16-1 1,21 1-1,8 8 0,9-8 2,8-1-2,3 1 0,10 8 0,3-8 1,13 8-1,-5-8 1,5 8-2,4 0 2,0 0-1,4 0 0,0 0 0,0 0 0,0 0 1,0 0 0,132 33 0,-24-8-1,8-1 0,-1 1 1,-15-8-1,3-9 0,21-8 0</inkml:trace>
    </iact:actionData>
  </iact:action>
  <iact:action type="add" startTime="88069">
    <iact:property name="dataType"/>
    <iact:actionData xml:id="d22">
      <inkml:trace xmlns:inkml="http://www.w3.org/2003/InkML" xml:id="stk22" contextRef="#ctx0" brushRef="#br0">5832 5456 0,'0'0'1,"0"0"1,0 0 18,-54-41-18,21 12 4,-17-8 4,1-9 0,7-12-1,-3-12 0,12-13 2,16-8-2,9-4 0,16-13 1,17-12-2,16-8 2,13-5-1,4 13 1,0 21-1,-4 16 0,-5 17 1,1 24-1,-5 9 1,5 8-2,0 9 2,-1 8 0,1 8-1,12 0 0,13 16 1,7 9-2,5 8 2,4 17-1,0 16 1,-8 9-1,-17 16 0,-16 8 1,-30 5-1,-20 11 1,-20 30-1,-17 17 0,-13 8 1,-8-9-1,-4-8 0,0-16 1,8-25-1,9-30 0,11-28 1</inkml:trace>
    </iact:actionData>
  </iact:action>
  <iact:action type="add" startTime="103700">
    <iact:property name="dataType"/>
    <iact:actionData xml:id="d23">
      <inkml:trace xmlns:inkml="http://www.w3.org/2003/InkML" xml:id="stk23" contextRef="#ctx0" brushRef="#br0">18016 5788 0,'0'0'1,"0"0"1,0 0 18,0 0-18,0 0 5,0 0 2,0 0 0,0 0 1,0 0-1,0 0 0,0 0 1,0 0-1,46-4 1,-30-1-1,9 1 0,4 0 1,8 4-1,9 0 0,-1 0 1,9-4-1,0 0 1,4 4-1,0-4 1,-5 4-1,-3 0 0,0 0 1,-1 0-1,5 4 1,4 0-1,-4 0 1,4 0-1,-4 0 0,-1-4 0,-3 0 1,0 0-1,-1 0 1,1 0-1,0 0 0,-1 0 1,1-4-1,0 0 0,-1 0 1,1 0-1,4 0 1,-1 0-1,1-1 0,-4 1 0,4 0 1,-9 0-1,5 0 0,-9 0 1,1 0-1,-5-1 1,0 1-1,0 0 1,1 0-1,-1 0 0,0 4 0,9 0 1,3 0 0,9 0-2,4 0 2,9 0-1,-5-4 1,0 4-1,-4 0 0,-4 0 0,-4 0 1,4 4-1,0 0 0,-1 0 1,10 0-1,7 0 0,5 1 1,-5-1-1,5 0 1,-9 0-1,0 0 0,1 0 1,7 0-1,5 1 1,8-1-1,4 0 0,-4 0 0,-4 0 1,0 0-1,4 0 1,17 1-1,20-1 0</inkml:trace>
    </iact:actionData>
  </iact:action>
  <iact:action type="add" startTime="112089">
    <iact:property name="dataType"/>
    <iact:actionData xml:id="d24">
      <inkml:trace xmlns:inkml="http://www.w3.org/2003/InkML" xml:id="stk24" contextRef="#ctx0" brushRef="#br0">15360 5556 0,'0'0'2,"0"0"1,0 0 5,0 0 1,0 0 1,0 0-1,0 0 1,0 0-1,0 0 1,0 0-1,0 0 0,0 0 1,0 0-1,0 0 0,46 37 1,-1-37-1,17 0 1,8-4-1,9-4 0,0-1 1,8 5 2,16-4-4,17 4 1,21-4 1,8 3-1</inkml:trace>
    </iact:actionData>
  </iact:action>
  <iact:action type="add" startTime="114517">
    <iact:property name="dataType"/>
    <iact:actionData xml:id="d25">
      <inkml:trace xmlns:inkml="http://www.w3.org/2003/InkML" xml:id="stk25" contextRef="#ctx0" brushRef="#br0">7284 5759 0,'0'0'7,"0"0"2,0 0 1,0 0-1,0 0 1,-58-46-1,25 21 1,-13-4-1,-16-4 0,-20-8 0,-5-5 1,8 1 2,13-5-3,8 0 0,8-12 0,13-12 0,12-13 0,13-13 1,8-3-1,8-5 0,0-12 1,4-8-1,5-9 1,3 1 0,1 11-2,3 9 2,14 9-1,7 7 0,21 9 2,8 0-3,9 17 0,8 16 2,-17 8 0,-12 17-1,-8 16 1,-5 1-1,1 16 1,3 0-1,9 16 0,21 1 2,0 0 0,12 7-1,-5 1 0,-3 0 1,-12 0-8,-5-9 7,-8-7 0,-5 7-2,-7-7 1,-5-1 1,-3 0 0,-10 0-1,-7 1 0,-4-9 0,-5 8 1,-4-8 0,1 8 0,-5-8-2,0 0 2,0 9-1,-4-1-1,0 0 2,-4 17-1,-4 16 1,-5 17 1,1 25-3,-1 16 2,5 9-1,0 8 0,-5 0 1,-3-17-1,-5 1 0,1 3 0,-1 1 1,-4-1-2,4-12 2,1-12-1,3-17 0,1-12 1,-1-9 0,0-8-1,-3-4 0,-5-8 0,-4-4 0,-25-5 2,-12-4-2,-17-8 0,-12-4 0,-17-8 1,-3-5-1,-1-4 0,4 1 0,0-9 0</inkml:trace>
    </iact:actionData>
  </iact:action>
  <iact:action type="add" startTime="123811">
    <iact:property name="dataType"/>
    <iact:actionData xml:id="d26">
      <inkml:trace xmlns:inkml="http://www.w3.org/2003/InkML" xml:id="stk26" contextRef="#ctx0" brushRef="#br0">12650 5465 0,'0'0'2,"0"0"1,0 0 6,0 0 0,0 0 1,0 0-1,0 0 1,0 0-1,46-4 0,-22-1 0,9 1 1,5 0-1,7 4 1,5 0-1,12 4 1,8 0-1,17 5 2,8 3-3,-4 1 1,-8-1 0,-13-4 1,-8 1-1,-4-5 1,-4 4-1,8 0 1,4 1-1,17-1 1,4 0-1,8 0 0,-8-3 0,-4-1 0,-13 4 1,1 0-1,-1 1 1,0 3-1,13 0 1,4 1-1,8-1 0,-4 1 1,4-1-1,-12-4 0,4 5 0,4-1 1,8 1-1,0 3 0,5 1 1,-9-1 0,-8 1-1,-4-5 1,-1 1-2,14-1 3,3 1-2,13 3 0,3 5 1,5-1-2,5 1 2</inkml:trace>
    </iact:actionData>
  </iact:action>
  <iact:action type="add" startTime="124872">
    <iact:property name="dataType"/>
    <iact:actionData xml:id="d27">
      <inkml:trace xmlns:inkml="http://www.w3.org/2003/InkML" xml:id="stk27" contextRef="#ctx0" brushRef="#br0">18579 5577 0,'0'0'7,"0"0"2,0 0 4,66 0-6,-4 0 1,29 0 2,29-5 0,17-3 0,12 0-1,4 0 0,12 3 0,9 1 1,4 4-1,0-4 0,-4 4 1,-1-4-1,-7 0 0,-5 4 1,1 0-1,-1 0 1,0 0-1,-12 4 0,0-4 1,4 0-1,0-4 0,4-4 1,-12-1-1,-4 1 1,0 0-1,3-1 0,-11 5 0,-13 0 1,-4 0-1,8 0 1</inkml:trace>
    </iact:actionData>
  </iact:action>
  <iact:action type="add" startTime="129716">
    <iact:property name="dataType"/>
    <iact:actionData xml:id="d28">
      <inkml:trace xmlns:inkml="http://www.w3.org/2003/InkML" xml:id="stk28" contextRef="#ctx0" brushRef="#br0">12298 5610 0,'0'0'2,"0"0"0,0 0 7,58 8 2,17 0-3,36-4 2,9-4-1,9-4 2,7-4 1,17-4-4,17-9 1,8-8 1,12-8-1,1 3 1,-9 5 0,-5 5 0,-11 7-2,-13 5 2,0 3-2,-8 1 2,0 4-1,4-4 1,12-1-1,17 5 0,0 0 1,0 0-2,-4 0 2,-13 4-1,-12 0 0,-17 0 1,-12 0-1,0-4 1,4 0-1,0-1 1,-16 1-1,-17 4 0,-21 0 1,-16 0-1,-12 0 0,-5 0 0,-12 0 2,-1 0-3,-15 0 2,-1 0-1,-4 4-3,-4 1 3,0-5 1,0 0-1,0 0 0,-153 45 1,37-16-1,-12 0 1,-13 0-1,-8 0 1,-4-8-1,0-5 0,-4-3 1,-4-5-1,-1-4 0,1-4 1,-1-4-1,-3-4 1,-9-1-1,5 1 0,3-4 1,17-1-1,4 1 0,1-1 1,3 1-1,13 0 0,28 3 1,9-3-1,21 4 0,8-1 1,12 1-1,9 0 0,12 0 1,8 3-1,5 1 0,12 0 1,-5 4-1,9 0 0,0 0 0,0 0 1,0 0-1,0 0 0,157 29 1,-37-8-1,25 4 1,4-1-1,4-3 1,9 0-1,3-9 1,1 1-1,3-1-1,1-4 2,4 1 0,4-5-1,-5-4 0,1-4 1,-4-5-1,-9-3 1,-8 0-1,-20-5 0,-1 0 0,-12 5 1,-17 4-1,-16-1 0,-21 5 1,-20 4-1,-13 0 1,-8 0-1,-9 0 0,-3 0 0,-5 0 1,-4 0-1,-4 0 0,0 0 1,0 0-1,-124 4 0,17 1 1,-38 3-1,-21 4 1,-32 5-1,-9 4 0,-12-1 1,12-7-1,-17-1 0,1-4 1,12-8-1,4-4 0,4-8 1,5-5-1,7-3 1,22-1-1,20 0 0,25 0 1,8 9-1,0 0 0</inkml:trace>
    </iact:actionData>
  </iact:action>
  <iact:action type="add" startTime="151871">
    <iact:property name="dataType"/>
    <iact:actionData xml:id="d29">
      <inkml:trace xmlns:inkml="http://www.w3.org/2003/InkML" xml:id="stk29" contextRef="#ctx0" brushRef="#br0">9166 5432 0,'0'0'1,"0"0"2,0 0 6,0 0 0,46 0 1,-21 0-1,4 0 0,4-5 1,8 1-1,17 0 0,21-4 1,28 0-1,13-1 2,9 5-3,3 4 2,0-4-1,9 0 0,0 0 1,-5 0-2,-8-5 2,1 1 0,3 0-1,0 0 1,1 3-1,-5 1 0,-12 0 0,-8 0 1,-1 0-1,-3 4 0,-1 0 1,-20 4-1,-13 0 1,-12 0-1,-12 0 0,-13 1 1,-4-1-1,-9 0 0,-7 0 0,-5 0 1,-4-4-1,-4 0 0,0 0 1,0 0-1,-91 8 1,12-3-1,-16-5 0,-16-5 1,-18 1 0,-11-4-1,-13 0 0,8-5 0,4-3 1,-4-1-1,-8 1 0,-4-1 1,4 0-1,0 1 0,0-1 1,4 5-1,0 0 0,4 3 1,0 1-1,0 0 0,1-1 1,11 5-1,9 0 1,21 0-1,8 0 0,8 0 1,4-5-1,13 5 0,7 0 1,14 0-1,12 0 0,12 4 1,4 0-1,5 0 0,7 0 1,5 0-1,4 0 1,0 0-2,0 0 2,0 0-1,95 29 0,-16-8 1,33-5-1,28 5 1,17-5-1,13 1 1,0-1-1,8-3 0,8-1 1,12 1-1,13-1 0,9-4 0,20-3 1,20-5-1,34-5 1,54-7-1</inkml:trace>
    </iact:actionData>
  </iact:action>
  <iact:action type="add" startTime="159738">
    <iact:property name="dataType"/>
    <iact:actionData xml:id="d30">
      <inkml:trace xmlns:inkml="http://www.w3.org/2003/InkML" xml:id="stk30" contextRef="#ctx0" brushRef="#br0">8058 7175 0,'0'0'2,"0"0"1,0 0 5,0 0 3,0 0-3,0 0 2,62-4-1,-33-1 0,16 1 1,1-4-1,12 0 0,8-1 1,4 1-1,-4 0 2,-4 0-3,-4-1 2,-4 1-1,0 0 1,8 4-1,0-5 0,17 1 1,7-4-1,14-5 0,-5 1 1,4 3-1,9 5 0,12 4 1,12 0-1,9 4 0,12 8 1,8 0-1,5 0 0,12 5 1,8-1-1,4 1 0,21-1 1,33 0-1</inkml:trace>
    </iact:actionData>
  </iact:action>
  <iact:action type="add" startTime="161012">
    <iact:property name="dataType"/>
    <iact:actionData xml:id="d31">
      <inkml:trace xmlns:inkml="http://www.w3.org/2003/InkML" xml:id="stk31" contextRef="#ctx0" brushRef="#br0">3511 6939 0,'0'0'10,"0"0"-4,0 0 4,0 0-1,0 0 1,0 0-1,0 0 1,0 0-1,0 0 0,49 0 0,-7 0 1,36 4-1,51 4 0,44 0 2,9 9-2,9 0 0,-18-1 1,-7-3-1,-5-5 0,-4-4 1,13 0-1,8 0 0,12 0 1,13 0-1,12 1 1,9-1-2,11 0 2,-7-4 0,8-4-1,20-5 0,5-3 1,45-9-1,38-12 0</inkml:trace>
    </iact:actionData>
  </iact:action>
  <iact:action type="add" startTime="167327">
    <iact:property name="dataType"/>
    <iact:actionData xml:id="d32">
      <inkml:trace xmlns:inkml="http://www.w3.org/2003/InkML" xml:id="stk32" contextRef="#ctx0" brushRef="#br0">9270 11725 0,'0'0'2,"0"0"1,0 0 5,0 0 1,49 0 1,-15 0-1,15-4 1,13 0-1,21-5 1,16 1-1,13 0 2,16-1-3,13 1 2,16 0-1,9 4 0,-5 0 1,-4-1-1,0 1 0,1-4 1,-5 0-1,0-5 0,-4 1 1,4 0-1,12-5 1,5 5-1,8-1 0,0 1 1,4-1-1,-8 1 0,4-1 1,-1 5-1,10 0 1,-1 0-1,4 3 0,-4 5 1,9 5-1,-1-1 0,17 4 1,-4 4-1,4 1 0,13 3 0,-13 5 1,4 0 0,4 0-1,8 3 0,-3 1 0,20 0 1,0 0-1,8 0 0,26 0 1,3-1-1,17 1 1,12 0-1,21 4 0,37 8 0</inkml:trace>
    </iact:actionData>
  </iact:action>
  <iact:action type="add" startTime="174030">
    <iact:property name="dataType"/>
    <iact:actionData xml:id="d33">
      <inkml:trace xmlns:inkml="http://www.w3.org/2003/InkML" xml:id="stk33" contextRef="#ctx0" brushRef="#br0">7611 13079 0,'0'0'2,"0"0"1,0 0 14,0 0-15,0 0 6,0 0 1,0 0 1,0 0-1,0 0 1,58-29-1,-9 12 0,9 1 0,8-1 1,5 1-1,-1 3 1,-4 5 0,-12 0-1,-13 3 0,-7 1 1,-10 0-1,-7 0 0,-9 0 0,-4 0 1,-4 0-1,0 4 1,0 0-2,0 0 2,0 0-1,-87-9 1,42 13 0,-13 1-1,-12-1 0,-9 4 0,0 0 1,5 1 0,8-1-1,12 0 0,13 0 0,12-3 1,8-1-1,4 0 0,9 0 1,4 0-1,4 0 0,0-4 0,0 0 1,0 0-1,87 17 1,-29-13-1,4-4 1,-4 0-1,-13 0 0,-12 0 1,-8 0-1,-8 0 0,-5 0 1,-3 0-1,-5 0 0,-4 0 1,0 0-1,0 0 0,0 0 0</inkml:trace>
    </iact:actionData>
  </iact:action>
  <iact:action type="add" startTime="181432">
    <iact:property name="dataType"/>
    <iact:actionData xml:id="d34">
      <inkml:trace xmlns:inkml="http://www.w3.org/2003/InkML" xml:id="stk34" contextRef="#ctx0" brushRef="#br0">11765 10516 0,'0'0'1,"0"0"3,53 50 4,22 3 1,20 18 1,17 3 0,8 1 0,12-9 1,5-4-1,12-4-1,12 4 1,13 0-1,4-8 0,4-4 0,0 0 1,-8-5 0,-17-8-2</inkml:trace>
    </iact:actionData>
  </iact:action>
  <iact:action type="add" startTime="181820">
    <iact:property name="dataType"/>
    <iact:actionData xml:id="d35">
      <inkml:trace xmlns:inkml="http://www.w3.org/2003/InkML" xml:id="stk35" contextRef="#ctx0" brushRef="#br0">13697 10632 0,'0'0'7,"-42"-4"3,1 4-1,-33 8 1,-51 17-1,-65 29 2,-58 24-3,-54 26 2,-29 8-1,-4 8 0,-5 4 1,43 0-1,24 0 0,16 1 1</inkml:trace>
    </iact:actionData>
  </iact:action>
  <iact:action type="add" startTime="188553">
    <iact:property name="dataType"/>
    <iact:actionData xml:id="d36">
      <inkml:trace xmlns:inkml="http://www.w3.org/2003/InkML" xml:id="stk36" contextRef="#ctx0" brushRef="#br0">10135 13066 0,'0'0'1,"0"0"3,41-8 3,9 0 3,20-5-1,13 1 1,8 0-1,-9 3 1,5 5 1,8 4-1,13 0-1,16 4 0,17 0 0,12 5 1,0-1-1,4-4 3,5-4-5,-1 0 4,13-4-3,16 0 1,25-4 0,21-1 1,16 5 0,26 4-1,24 8 1,12 9-2</inkml:trace>
    </iact:actionData>
  </iact:action>
  <iact:action type="add" startTime="199566">
    <iact:property name="dataType"/>
    <iact:actionData xml:id="d37">
      <inkml:trace xmlns:inkml="http://www.w3.org/2003/InkML" xml:id="stk37" contextRef="#ctx0" brushRef="#br0">10064 13994 0,'0'0'2,"0"0"1,0 0 5,0 0 2,0 0-1,0 0 1,0 0-1,58 0 0,-12-4 1,24-1-1,21 1 1,17 0-1,3 0 1,9 4 1,9 0-2,3 0 1,0 0-1,-8 0 1,1 0-2,-1 0 2,4-4 0,13 0-1,3 0 0,9-5 0,1 1 2,3 0-3,0 0 2,0-1-1,-12 5 0,-13 0 1,1 0-1,-5 4 1,4 0-1,-3 4 1,7 0-2,5-4 2,0 0-1,12 4 0,0 0 1,4 5-1,0-5 3,0 4-5,1 0 2,-1-4 0,0 1 1,0 3-1,5 0 0,7 0 0,-7 1 0,11-5 2,5 0-3,9 0 1,11-4 0,17-4 1,33-8-1,26 3 1,28 1 2</inkml:trace>
    </iact:actionData>
  </iact:action>
  <iact:action type="add" startTime="202385">
    <iact:property name="dataType"/>
    <iact:actionData xml:id="d38">
      <inkml:trace xmlns:inkml="http://www.w3.org/2003/InkML" xml:id="stk38" contextRef="#ctx0" brushRef="#br0">10614 14859 0,'0'0'6,"0"0"10,0 0-12,0 0 5,0 0 0,0 0 0,0 0 1,0 0-1,0 0 1,0 0-1,0 0 0,0 0 1,46 17-1,-34-17 0,5 4 0,8 0 1,-5 0-1,5 0 1,0 0-1,4 0 0,0 5 1,4-1-1,8 0 0,9 1 1,16-1-1,9 4 2,-1-3-3,1-1 1,-5-4 1,-8 0-1,-4 0 1,4 0-1,4 1 1,5-1-1,7 0 0,1 0 0,4 0 1,-5 0-1,1 5 1,-1-1-1,1 4 0,4 5 0,8-1 1,4-3-1,0-1 1,0 1-1,-4-5 0,0 0 1,5 0-1,7 1 0,9-1 1,4-4-1,-1 0 0,-7 0 6,0-4-9,-1-4 5,5 0-3,8 4 1,-4 0 1,8 4-1,4-4 1,17 0-1,16 0 1,17-4-1,8 4 0,-4 0 0,13 4 0,7 5 1,5 3 0,4 5-1,13-1 1,20-3-1,21-5 0,41-8 0,41-13 0</inkml:trace>
    </iact:actionData>
  </iact:action>
  <iact:action type="add" startTime="231052">
    <iact:property name="dataType"/>
    <iact:actionData xml:id="d39">
      <inkml:trace xmlns:inkml="http://www.w3.org/2003/InkML" xml:id="stk39" contextRef="#ctx0" brushRef="#br0">3494 5274 0,'0'0'1,"0"0"3,0 0 4,0 0 3,0 0-3,0 0 2,0 0-2,0 0 2,0 0-1,58 0 1,0 0-1,41 4 1,50 5-1,41-1 2,17-4-1,-8-4 0,4 0-1,-1-4 0,5 0 1,0-4-1,4-1 1,17 1-1,-1 0 0,26-1 0,20 5 2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646">
    <iact:property name="dataType"/>
    <iact:actionData xml:id="d0">
      <inkml:trace xmlns:inkml="http://www.w3.org/2003/InkML" xml:id="stk0" contextRef="#ctx0" brushRef="#br0">15153 5059 0,'0'0'2,"0"0"-1,0 0 9,0 0 0,0 0-1,0 0 0,0 0 1,0 0-1,0 0 0,-29-46 1,-8 26-1,-9-1 1,-11 0-1,-26 1 0,-8 3 1,-13 5 0,-12 3-1,-12 1 0,-12-4 0,-1-1 1,8 1-1,9-1 1,-4 5-1,8 4 0,8 0 1,9 4-1,16 4 1,4 4-1,13 5 0,4 3 0,8 1 1,12-1-1,9-3 0,12 3 1,5 5-1,11 0 0</inkml:trace>
    </iact:actionData>
  </iact:action>
  <iact:action type="add" startTime="11269">
    <iact:property name="dataType"/>
    <iact:actionData xml:id="d1">
      <inkml:trace xmlns:inkml="http://www.w3.org/2003/InkML" xml:id="stk1" contextRef="#ctx0" brushRef="#br0">13552 4467 0,'0'0'5,"0"0"5,-37 4-1,-5 0 0,-11 9 1,-18 3 0,-11 5-1,-10 8 0,-15 8 2,-13 9 0,0 12-1,4 12 0,21 5-2,20-5 2,22-4-2,11-8 3,13-8-3,13-13 2,8-4-1,-5-4 0,9-4 0,8-4 1,9 8-3,32 16 2,50 13 0,46 13 0,57 7 1,26 5 0,12 8-2</inkml:trace>
    </iact:actionData>
  </iact:action>
  <iact:action type="add" startTime="22057">
    <iact:property name="dataType"/>
    <iact:actionData xml:id="d2">
      <inkml:trace xmlns:inkml="http://www.w3.org/2003/InkML" xml:id="stk2" contextRef="#ctx0" brushRef="#br0">6763 7754 0,'0'0'2,"0"0"0,0 0 7,0 0 0,41-16 1,0-1-1,5 1 1,4-1-1,3 5 0,-3 3 1,0 1-1,-5 0 0,5 4 0,8 0 2,12-1-1,21 1 1,12-4-3,5 0 1,-13-5 0,-8 1 0,-8-1 1,-9-3-1,9 3 1,8 1 0,8 0 0,4-1-1,0 1 0,-4-5 0,1 1 1,-1-5 0,8 0-2,9 5 3,-5 3-3,-11 1 2,-5 4-1,0-1 0,0 1 0,12-4 0,13 3 1,0 5 0,0 0 0,-1 4-2,10-4 1,3 4 1,13 0-1,-1 0 0,5 0 0,8 0 1,4 4-1,9 0 2,3 0-3,13 0 1,9 1 1,16-5-1,41 0 0,21 0 1,49 0-1,71 12 0,50 13 1</inkml:trace>
    </iact:actionData>
  </iact:action>
  <iact:action type="add" startTime="24345">
    <iact:property name="dataType"/>
    <iact:actionData xml:id="d3">
      <inkml:trace xmlns:inkml="http://www.w3.org/2003/InkML" xml:id="stk3" contextRef="#ctx0" brushRef="#br0">3775 5254 0,'0'0'7,"0"0"2,-16-62 1,32-1-1,34-44 0,58-55 1,57-28 0,50-13-1,25 8 0,8 30 1,-3 41-1,-55 57 1,-54 59-1,-32 49 0,-30 50 1,-36 59-1,-38 48 1,-38 42 0,-32 21-1,-21-16 0,-8-34 1,-1-37-1,1-34 0,0-32 1,0-33-1,-1-34 0,5-29 1,0-28-1,-29-46 0,-17-67 1,9-57-1,24-50 1,58-29-1</inkml:trace>
    </iact:actionData>
  </iact:action>
  <iact:action type="add" startTime="34186">
    <iact:property name="dataType"/>
    <iact:actionData xml:id="d4">
      <inkml:trace xmlns:inkml="http://www.w3.org/2003/InkML" xml:id="stk4" contextRef="#ctx0" brushRef="#br0">10916 8239 0,'0'0'2,"0"0"1,0 0 5,0 0 2,0 0 0,0 0-1,0 0 0,25-46 1,8 30-1,21-5 0,21 4 1,16 1-1,25 3 1,12 5 0,25-4 1,8-1 0,17 5-4,12-4 4,13 3-3</inkml:trace>
    </iact:actionData>
  </iact:action>
  <iact:action type="add" startTime="38048">
    <iact:property name="dataType"/>
    <iact:actionData xml:id="d5">
      <inkml:trace xmlns:inkml="http://www.w3.org/2003/InkML" xml:id="stk5" contextRef="#ctx0" brushRef="#br0">13051 8338 0,'0'0'1,"0"0"3,0 0 5,0 0-1,0 0 2,0 0 0,0 0-1,0 0 0,0 0 1,0 0-1,67-45 0,28 24 1,45-4-1,38 0 2,21 4 0,4 5-2,8 4 1,0 7-1,0 1 0,24-4 0,22 0 2,24-5-2,38 1-1,28 4 2</inkml:trace>
    </iact:actionData>
  </iact:action>
  <iact:action type="add" startTime="100732">
    <iact:property name="dataType"/>
    <iact:actionData xml:id="d6">
      <inkml:trace xmlns:inkml="http://www.w3.org/2003/InkML" xml:id="stk6" contextRef="#ctx0" brushRef="#br0">13031 7535 0,'0'0'1,"0"0"1,0 0 8,0 0 0,0 0-1,0 0 0,0 0 1,0 0-1,0 0 0,0 0 1,0 0-1,-21 79 1,21 8-1,4 33 0,-4 12 1,-4-8 0,-4-20 1,-1-21-1,5-21-1,-8-21 0</inkml:trace>
    </iact:actionData>
  </iact:action>
  <iact:action type="add" startTime="101242">
    <iact:property name="dataType"/>
    <iact:actionData xml:id="d7">
      <inkml:trace xmlns:inkml="http://www.w3.org/2003/InkML" xml:id="stk7" contextRef="#ctx0" brushRef="#br0">13374 6972 0,'0'0'7,"0"0"2,0 0 1,0 0-1,41-13 0,1 1 1,16-9-1,8 1 1,4-5-1,13 0 0,12 0 2,17 4-3,4 1 2,0 3-1,4 5 0,12-1 1,0 5-1,5 4 1,-13 0-1,-8 4 0,4-4 1,-8-1-1,16 1 0,4 0 1,-12 4-1,-12 0 0,-9 4 1,-8 0-1,-8 1 0,-9 3 1,-12 0 0,-16 0-2,-9 5 2,-8-1-1,-4 5 1,-9-1-1,1 5 1,-5 0-1,-3-1 0,-1 1 1,0 0-1,1 0 0,-1-1 1,0 5-1,0 4 0,5 8 0,-1 9 1,9 8 0,-9 4-2,5 0 2,-1 0-1,-3 0 1,-1-5-1,-12 1 1,0-4-1,-8 0 1,0-1-2,-5 1 2,-7 0-1,-1-5 0,-21 1 1,1-5-1,-9 1 1,-3-9-1,-1-9 0,-4-3 1,-12-4-1,-17-5 0,-33-4 1,-21 1-1,-29-1 0,-20-4 1,-17-4-1,-37 0 0,-12 0 1,-13-4-1,-21 0 1,0 4-1,-16 8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626">
    <iact:property name="dataType"/>
    <iact:actionData xml:id="d0">
      <inkml:trace xmlns:inkml="http://www.w3.org/2003/InkML" xml:id="stk0" contextRef="#ctx0" brushRef="#br0">3411 6736 0,'0'0'1,"0"0"2,0 0 6,0 0 0,0 0 1,0 0-1,0 0 1,0-46-1,9 21 0,-1-4 1,8-4-1,9 4 0,17 5 1,-1 3-1,9 8 1,8 5-1,8 0 0,0 4 3,0 0 0,17-5-3,0 1-1,8 0 2,8-1 0,9 1-1,-1 4 1,9 0-2,0 4 2,0 4-1,-5 4 1,1 1-5,-4-1 5,3 0-1,-15 5 1,3-1-1,-4 0 0,0 1 1,-8-1-1,-8-3 0,-5-5 1,-4-4-1,-8 0 1,-4 0-2,-4-4 4,0-5-5,-4 1 3,-1-4-1,1-5 1,-5-8-1,-3-4 0,-1-8 0,-4-5 1,-3-3 0,-6-5-2,-3-4 2,-4-4-1,0-4 1,-13-8-1,0-9 0,-4-8 1,-4 0-1,0 5 1,-4-1-1,-4 4 0,0 9 0,-17-1 0,0 5 1,-8 4 0,0 4-1,-9 4 0,-3 9 1,-5-1-1,-8 5 0,-4 3 1,-4 10-1,-4 3 0,-9 8 0,-8 5 1,-16 3 0,-13 5-1,-12 8 0,-13 1 0,-4 3 0,-8 0 2,-4 5-3,0-5 1,0 0 1,8 0-1,-9 1 0,9-5 1,9 4-1,16 0 1,16 5-1,17 3 0,17 5 0,24 0 1,9-1-1,12 1 1</inkml:trace>
    </iact:actionData>
  </iact:action>
  <iact:action type="add" startTime="11567">
    <iact:property name="dataType"/>
    <iact:actionData xml:id="d1">
      <inkml:trace xmlns:inkml="http://www.w3.org/2003/InkML" xml:id="stk1" contextRef="#ctx0" brushRef="#br0">1980 5096 0,'0'0'7,"0"0"3,0 0-1,0 0-1,0 0 2,0 0-1,0 0 0,0 0 1,0 0-1,0 50 0,0-33 1,0 3-1,0 13 1,0 9-1,0 7 0,0 9 1,0 9-1,0 7 0,0 9 2,0 0-3,0 0 2,0-5-1,0 1 0,0-9 1,0-3-1,0-1 0,0-4 1,0-4-1,0 0 0,0-8 1,0-5-1,0-4 0</inkml:trace>
    </iact:actionData>
  </iact:action>
  <iact:action type="add" startTime="11888">
    <iact:property name="dataType"/>
    <iact:actionData xml:id="d2">
      <inkml:trace xmlns:inkml="http://www.w3.org/2003/InkML" xml:id="stk2" contextRef="#ctx0" brushRef="#br0">3411 6831 0,'0'0'3,"0"0"7,0 0-1,0 0 0,58-12 0,116-26 0</inkml:trace>
    </iact:actionData>
  </iact:action>
  <iact:action type="add" startTime="19538">
    <iact:property name="dataType"/>
    <iact:actionData xml:id="d3">
      <inkml:trace xmlns:inkml="http://www.w3.org/2003/InkML" xml:id="stk3" contextRef="#ctx0" brushRef="#br0">1980 5668 0,'0'0'2,"0"0"1,0 0 6,0 0-1,0 0 2,0 0-1,0 0 1,0 0-1,0 0 0</inkml:trace>
    </iact:actionData>
  </iact:action>
  <iact:action type="add" startTime="19665">
    <iact:property name="dataType"/>
    <iact:actionData xml:id="d4">
      <inkml:trace xmlns:inkml="http://www.w3.org/2003/InkML" xml:id="stk4" contextRef="#ctx0" brushRef="#br0">3411 5655 0,'0'0'8,"67"-25"1,32-12 1,75-17-1,57-12 2,34 4-3</inkml:trace>
    </iact:actionData>
  </iact:action>
  <iact:action type="add" startTime="37753">
    <iact:property name="dataType"/>
    <iact:actionData xml:id="d5">
      <inkml:trace xmlns:inkml="http://www.w3.org/2003/InkML" xml:id="stk5" contextRef="#ctx0" brushRef="#br0">11003 5721 0,'0'0'1,"0"0"1,0 0 15,0 0-15,50 9 7,-4-5 1,24 0 0,8 0-1,22 0 0,16 0 1,24 5-1,22 7 1,16 5-1,20 8 0,13 4 1,0-8-1,21 0 0,20-9 0,17-7 1,41-1-1</inkml:trace>
    </iact:actionData>
  </iact:action>
  <iact:action type="add" startTime="40838">
    <iact:property name="dataType"/>
    <iact:actionData xml:id="d6">
      <inkml:trace xmlns:inkml="http://www.w3.org/2003/InkML" xml:id="stk6" contextRef="#ctx0" brushRef="#br0">10813 6533 0,'0'0'1,"0"0"3,0 0 5,0 0 1,0 0-1,83-4 1,0-13-1,41-12 1,25-8 2,29 4-5,4 12 3,4 21-1,25 25 0</inkml:trace>
    </iact:actionData>
  </iact:action>
  <iact:action type="add" startTime="41488">
    <iact:property name="dataType"/>
    <iact:actionData xml:id="d7">
      <inkml:trace xmlns:inkml="http://www.w3.org/2003/InkML" xml:id="stk7" contextRef="#ctx0" brushRef="#br0">11173 7568 0,'0'0'6,"0"0"4,0 0-1,41-17 1,17 5-1,37 4 1,42-1 0,33 14 0,28 7-2,17 13 1</inkml:trace>
    </iact:actionData>
  </iact:action>
  <iact:action type="add" startTime="51191">
    <iact:property name="dataType"/>
    <iact:actionData xml:id="d8">
      <inkml:trace xmlns:inkml="http://www.w3.org/2003/InkML" xml:id="stk8" contextRef="#ctx0" brushRef="#br0">19530 5365 0,'0'0'1,"50"21"3,45 8 4,79 8 2,45-8 1,25-12-3,25-9 1,21-12 1,12-8-1,17 3 0,-9 5 1,-8 4-1,-8 8 0</inkml:trace>
    </iact:actionData>
  </iact:action>
  <iact:action type="add" startTime="51924">
    <iact:property name="dataType"/>
    <iact:actionData xml:id="d9">
      <inkml:trace xmlns:inkml="http://www.w3.org/2003/InkML" xml:id="stk9" contextRef="#ctx0" brushRef="#br0">10821 9435 0,'0'0'6,"42"-4"11,32-4-15,88-13 7,65-8 2,46-8-3,21 0 2,8-1-1,17 1 0,28 4 1,34 4-1,32 8 0</inkml:trace>
    </iact:actionData>
  </iact:action>
  <iact:action type="add" startTime="57225">
    <iact:property name="dataType"/>
    <iact:actionData xml:id="d10">
      <inkml:trace xmlns:inkml="http://www.w3.org/2003/InkML" xml:id="stk10" contextRef="#ctx0" brushRef="#br0">4413 11994 0,'0'0'2,"0"0"0,0 0 7,0 0 0,0 0 1,0 0 0,0 0-1,0 0 0,0 0 1,0 0-1,0 0 0,49-17 1,9 1-1,41-5 0,21 0 1,5 9 0,-1 0-1,-8 3 0,-1 5 1,-3 4-1,-4 0 0</inkml:trace>
    </iact:actionData>
  </iact:action>
  <iact:action type="add" startTime="57985">
    <iact:property name="dataType"/>
    <iact:actionData xml:id="d11">
      <inkml:trace xmlns:inkml="http://www.w3.org/2003/InkML" xml:id="stk11" contextRef="#ctx0" brushRef="#br0">4764 13311 0,'0'0'7,"0"0"2,0 0 0,0 0 1,0 0 0,13-50-1,3 33 0,9 1 1,12-1-1,13 1 0,12-1 1,21-4-1,24-3 0,26 3 2,7 0-3,5 0 2,17 5-1,15-1 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54">
    <iact:property name="dataType"/>
    <iact:actionData xml:id="d0">
      <inkml:trace xmlns:inkml="http://www.w3.org/2003/InkML" xml:id="stk0" contextRef="#ctx0" brushRef="#br0">5513 6831 0,'0'0'2,"0"0"0,0 0 8,0 0-2,0 0 2,0 0-1,0 0 1,54 0-1,-17 0 0,13-4 1,24-4-1,42-5 1,33 1 0,33 8-1,25 8 0,12 12 1,17 22-1</inkml:trace>
    </iact:actionData>
  </iact:action>
  <iact:action type="add" startTime="7408">
    <iact:property name="dataType"/>
    <iact:actionData xml:id="d1">
      <inkml:trace xmlns:inkml="http://www.w3.org/2003/InkML" xml:id="stk1" contextRef="#ctx0" brushRef="#br0">3593 7129 0,'0'0'2,"0"0"0,0 0 16,0 0-16,0 0 6,0 0 1,0 0 1,0 0-1,0 0 0,0 0 1,0 0-1,17 62 1,-1-8-1,9 25 0,4 20 0,-8 17 1,4 8 1,-17 0-3,0-12 2,1-12-1,-1-1 0,-8 9 0,8 3 1,-8 18-1,8 12 1,1-1-1,-1-3 0,9-5 1,-9-7-1,0-14 0,0-11 1,1-9-1,-1 0 1,0 4-1,9 17 0,-9 12 1,9 9-1,-9 7 0,0-7 1,-8-1-1,8-7 0,1-9 1,-1-5-1,0-11 0,0-1 1,-8 5-2,9 7 2,-9 9 0,0 9-1,0 3 0,-9 9 5,1 8-7,0 0 3,0 0-1,-1-8 0,1-9 0,8 5 3,-8 0-5,8 3 3,0 10-1,8-6 1,-8 10-1,17-1 0,7-8 1,14-9-1,15-20 2</inkml:trace>
    </iact:actionData>
  </iact:action>
  <iact:action type="add" startTime="14588">
    <iact:property name="dataType"/>
    <iact:actionData xml:id="d2">
      <inkml:trace xmlns:inkml="http://www.w3.org/2003/InkML" xml:id="stk2" contextRef="#ctx0" brushRef="#br0">13631 5560 0,'0'0'2,"0"0"1,0 0 6,0 0 0,82 29 1,9-8-1,33-1 1,30-3 0,32-13-1,37-12 0,50-13 0,46-8 0</inkml:trace>
    </iact:actionData>
  </iact:action>
  <iact:action type="add" startTime="15172">
    <iact:property name="dataType"/>
    <iact:actionData xml:id="d3">
      <inkml:trace xmlns:inkml="http://www.w3.org/2003/InkML" xml:id="stk3" contextRef="#ctx0" brushRef="#br0">9779 7142 0,'0'0'7,"0"0"2,0 0 0,0 0 1,62-17 0,25-12-1,62-21 0,57-12 2,63-12-3,25 7 1,4 14 1,21 15-1,16 22 1,16 12-1,-7 12 0</inkml:trace>
    </iact:actionData>
  </iact:action>
  <iact:action type="add" startTime="50020">
    <iact:property name="dataType"/>
    <iact:actionData xml:id="d4">
      <inkml:trace xmlns:inkml="http://www.w3.org/2003/InkML" xml:id="stk4" contextRef="#ctx0" brushRef="#br0">19017 5461 0,'0'0'2,"0"0"6,0 0 4,0 0-5,0 0 3,42 53-2,-5-28 3,4-4-1,13 0 1,8-9-4,13-4 12,32-3-18,26-5 11,28 0-7,29-9 4,21 1-2</inkml:trace>
    </iact:actionData>
  </iact:action>
  <iact:action type="add" startTime="50888">
    <iact:property name="dataType"/>
    <iact:actionData xml:id="d5">
      <inkml:trace xmlns:inkml="http://www.w3.org/2003/InkML" xml:id="stk5" contextRef="#ctx0" brushRef="#br0">20705 5730 0,'0'0'6,"0"0"4,0 0-1,0 0 0,63 12 1,-1-8-1,29-8 0,29-8 1,24-9 0,18-4-1</inkml:trace>
    </iact:actionData>
  </iact:action>
  <iact:action type="add" startTime="55099">
    <iact:property name="dataType"/>
    <iact:actionData xml:id="d6">
      <inkml:trace xmlns:inkml="http://www.w3.org/2003/InkML" xml:id="stk6" contextRef="#ctx0" brushRef="#br0">16010 6757 0,'0'0'8,"0"0"-8,0 0 1,0 0 9,0 0-3,0 0 3,0 0-1,82-25 0,-15 12-2,15 1 2,13 4 0,13-1 0,16 5 1,21 4 1,16 0-2,1-4 1,7-4-1,5-1 2,12-3-3,-4 0 1,0-5 1,9-4-1,7 5 0,5-1 1,4 5-2,8-1 3,8 5-2,-3 4 1,-1 0-2,4 4 2,13 8-1,4 5 0,29 7 1,25 5 2,29 0-5,36 4 3</inkml:trace>
    </iact:actionData>
  </iact:action>
  <iact:action type="add" startTime="58484">
    <iact:property name="dataType"/>
    <iact:actionData xml:id="d7">
      <inkml:trace xmlns:inkml="http://www.w3.org/2003/InkML" xml:id="stk7" contextRef="#ctx0" brushRef="#br0">16307 7353 0,'0'0'1,"0"0"5,0 0 3,0 0 0,0 0 1,0 0-1,0 0 0,0 0 1,0 0 0,0 41-1,0-20 3,0 8-2,0 12-2,0 9 2,-4 4-1,0 0 1,0-1 2,0-3-6,0 0 3,0-1 7,0 1-10,-5-4 2,1-1 3,0 5-7,-1 0 5,5-1 0,0 1 0,0 0 1,0-5-1,0-3 1,0-1-1,4-4 0,0 0 1,0 1-1,0-1 0,0 4 1,4 5-1,0 8 0,4 12 1,9 9-1,12 11 1,12 10-1</inkml:trace>
    </iact:actionData>
  </iact:action>
  <iact:action type="add" startTime="60905">
    <iact:property name="dataType"/>
    <iact:actionData xml:id="d8">
      <inkml:trace xmlns:inkml="http://www.w3.org/2003/InkML" xml:id="stk8" contextRef="#ctx0" brushRef="#br0">15753 9054 0,'0'0'8,"0"0"1,0 0 1,0 0-1,0 0 1,0 0-1,0 0 0,0 0 1,-12 54-1,8-25 0,-1 17 1,5 24-1,0 38 0,5 33 1,-5 20 2,0 9-4,-5-5 2,-7-3-1,0-5 1,-1-8-1,5-8 0,8 0 2,8 8-3,17 16 1,20 18 2,18-1-3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7111">
    <iact:property name="dataType"/>
    <iact:actionData xml:id="d0">
      <inkml:trace xmlns:inkml="http://www.w3.org/2003/InkML" xml:id="stk0" contextRef="#ctx0" brushRef="#br0">8132 5651 0,'0'0'1,"0"0"2,0 0 5,66 8 2,-24-8-1,11 0 1,5-4-1,4-4 1,0 0-1,1-1 1,-1 5 0,4 0 1,4 4-2,9 4 0,3 0 1,5 1 1,-8-1-4,-5 0 3,-7 0-1,-5 0 1,-4 0-1,0 0 0,4 0 1,4 1-1,4-1 1,0 0-1,5-4 0,-1 0 1,1 0-1,-1 0 0,1 0 1,3 0-1,9 0 0,8 4 1,1 0-1,-1-4 0,0 4 1,0 0-1,4 1 1,5-1-1,-1 0 1,-3 0-1,-1 0 0,-4 0 0,4 0 1,1 5-1,11-1 1,18 4 1,24 5-4,37 8 3,33 8-1</inkml:trace>
    </iact:actionData>
  </iact:action>
  <iact:action type="add" startTime="66969">
    <iact:property name="dataType"/>
    <iact:actionData xml:id="d1">
      <inkml:trace xmlns:inkml="http://www.w3.org/2003/InkML" xml:id="stk1" contextRef="#ctx0" brushRef="#br0">16175 5945 0,'0'0'1,"0"0"1,0 0 17,0 0-17,0 0 5,0 0 3,54 0-1,-33 0 1,8 0-1,-1 4 0,18 0 1,20 0-1,13 5 0,16-5 1,0 0 0,0 0-1,-4-4 0,-12 0 0,0 0 3,-1 0-3,1-4 1,3 0-1,5 0 1,4 0-1,9 4 2,3-5-3,1 5 1,-5-4 1,4 0-1,-16 0 0,-4 0 0,-13 0 1,-8 0-1,-8-1 2,-4 1-3,-1-4 2,-11-4-2,3-9 2,0-4-1,1-4 1,-1-8 0,0-9-1,-3-3 1,-5-9-1,-4-4 0,-9-5 0,-11-3 0,-9-9 1,-13-24-1,-12-21 1,-8-9-1,-4 1 0,-4 3 0,-1 9 0,1 0 1,0 8-1,-1 5 2,1-1-3,0 17 2,-1 8-1,-7 17 0,-5 8 1,-12 8-1,-21 1 0,-17 7 1,-16 9 0,-8 8-1,8 9 0,4-1 1,0 9-2,9-1 1,16 9 0,4-8 1,12 8-1,13 0 1,4 8-2,5 1 2,3-1 0,-8 17-2,0 0 2,-4 24 0,-8 18 1,-5 24-4,-3 25 3,3 24-1,13 18 0,12 16 1,9 12-1,16 0 1,17 1-1,16 3 0,17 17 0,16 0 1,9-25-1,4-29 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0:21:51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989">
    <iact:property name="dataType"/>
    <iact:actionData xml:id="d0">
      <inkml:trace xmlns:inkml="http://www.w3.org/2003/InkML" xml:id="stk0" contextRef="#ctx0" brushRef="#br0">4148 5237 0,'0'0'9,"0"0"-2,0 0 4,0 0-3,0 0 2,0 0-1,0 0 0,0 0 1,0 0-1,0 0 0,0 0 1,58 0-1,-25 8 0,8 1 1,17 3-1,0 0 1,17 5-1,-1 0 0,13-1 2,-4-3 3,-5-1-9,1 0 3,-9 1 2,5-5-1,3 0 0,17-3 0,13-1 1,8 0-1,-4-4 0,-1-4 1,-3-5-1,8 1 0,4-4 1,4-1-1,-13 1 1,-7-1-1,-5 1 2,9-5-2,3 1 0,9-1 1,-4 1-1,-8 3 0,-9 5 1,-4 0-1,5-1 0,11 5 0</inkml:trace>
    </iact:actionData>
  </iact:action>
  <iact:action type="add" startTime="20163">
    <iact:property name="dataType"/>
    <iact:actionData xml:id="d1">
      <inkml:trace xmlns:inkml="http://www.w3.org/2003/InkML" xml:id="stk1" contextRef="#ctx0" brushRef="#br0">7358 6545 0,'0'0'2,"0"0"1,71-20 6,-13 7 0,20-3 1,-3-1-1,3 1 1,-3 3-1,-1 5 2,1 0-3,7-1 1,10 5 1,11-4 0,0 4-1,5 0 0,0-1 1,3 1-1,-3 4 0,4 4 1,-1 1-1,-3-1 0,-1 0 1,1 4 0,8 0-1,-9 1 1,5-1-1,0 0 0,-1-4 1,1 1-1,0-1 0,-9 0 1,5 0-1,-5 0 1,-3-4-1,-5 0 0,-4 4 1,0 0-1,0 1 0,0-5 1,0 4-1,0-4 1,-8 0-1,4 0 0,-9-4 1,5-1-1,4 1 0,4 0 0,4 0 1,4-4-1,5 4 0,7 8 1</inkml:trace>
    </iact:actionData>
  </iact:action>
  <iact:action type="add" startTime="23907">
    <iact:property name="dataType"/>
    <iact:actionData xml:id="d2">
      <inkml:trace xmlns:inkml="http://www.w3.org/2003/InkML" xml:id="stk2" contextRef="#ctx0" brushRef="#br0">4355 10371 0,'0'0'1,"0"0"2,0 0 12,0 0-10,0 0 2,0 0 3,0 0-1,0 0 0,0 0 1,0 0 0,58-25-1,-21 17 1,17 0-2,20-1 3,13 5-2,4 0 0,-8 4 2,-9 0-3,-3 0 2,-5-4-1,4 0 0,9-5 0,12 1 1,4 0-1,8 0 1,5-1-1,12 1 1,16 0-2,17 0 2</inkml:trace>
    </iact:actionData>
  </iact:action>
  <iact:action type="add" startTime="24687">
    <iact:property name="dataType"/>
    <iact:actionData xml:id="d3">
      <inkml:trace xmlns:inkml="http://www.w3.org/2003/InkML" xml:id="stk3" contextRef="#ctx0" brushRef="#br0">6725 10334 0,'0'0'6,"0"0"4,0 0-1,0 0 1,0 0-1,0 0 0,0 0 0,0 0 1,62-9-1,-20 5 0,20 0 1,16 4-1,13 4 1,13 9-1,3 7 2,-7 5-2,-13 4 0</inkml:trace>
    </iact:actionData>
  </iact:action>
  <iact:action type="add" startTime="25860">
    <iact:property name="dataType"/>
    <iact:actionData xml:id="d4">
      <inkml:trace xmlns:inkml="http://www.w3.org/2003/InkML" xml:id="stk4" contextRef="#ctx0" brushRef="#br0">8029 10280 0,'0'0'7,"0"0"2,0 0 1,0 0-1,0 0 0,0 0 1,0 0-1,0 0 1,0 0-1,87-50 0,4 21 1,24 0-1,26 4 1,4 9-1,4 12 0,0 4 4,-9 4-5,-11 0 2,-13 0-1,-1-8 0,5 0 1,4-4 0,13-1-1</inkml:trace>
    </iact:actionData>
  </iact:action>
  <iact:action type="add" startTime="33215">
    <iact:property name="dataType"/>
    <iact:actionData xml:id="d5">
      <inkml:trace xmlns:inkml="http://www.w3.org/2003/InkML" xml:id="stk5" contextRef="#ctx0" brushRef="#br0">7470 6558 0,'0'0'1,"0"0"3,0 0 4,0 0 2,0 0 0,62-8-1,-29 3 0,13-3 1,8-4-1,8-1 0,12 1 1,9-1-1,4 5 2,8 4-3,0 4 2,0 4-1,0 0 1,-8 0-1,0 1 0,4-5 0,13 0 1,7 0-1,18-5 1,3 1-1,9 4 0,8-4 1,4 4-1,0 0 0,-4 4 1,0 0-1,-5 1 0,-3-1 1,0 4-1,-5 0 0,-7 1 1,-1-1-1,-4 0 1,-4 0-1,0-3 0,-8-1 1,-5-4-1,1-4 0,3-5 1,-3-3-1,-5-1 0,-7-3 1,-10 3-1,-7 1 0,-9 0 1,-16-1-1,0 1 1,-8-1-1,-5-3 0,-4-1 0,-4-4 1,0-3-1,-4-1 0,-4-4 1,-4-4-1,-5-5 0,1-3 0,-5-5 1,-3-3-1,-5-1 2,0 0-2,-8-3 1,-5-1-2,-3-4 2,-5 0-1,1 0 0,-5-4 1,1 4 0,-1 4-1,-12 0 0,-4 4 2,-9 1-3,-16-1 3,-17 5-3,-16 7 2,-17 5-1,-3 8 1,-14 5-2,-11 3 2,-18 5 0,-7 3-2,-9 5 2,-4 4 0,-4 4-2,-4 1 2,-4 3-1,4 0 0,8 0 1,4 1-1,0-5 0,0 0 1,9 0-1,8 0 0,-5-4 0,13-4 1,5 0 0,3 0-1,4 4 1,22 0-2,11 0 2,5-4-1,4 4 0,8 0 1,0 4-1,0 8 1,4 9-1,9 12 0,3 13 0,5 20 1,0 25-1,4 17 0,8 12 0,5 12 1,15 1 1,22-1-3,24 1 1,38 12 0</inkml:trace>
    </iact:actionData>
  </iact:action>
  <iact:action type="add" startTime="52151">
    <iact:property name="dataType"/>
    <iact:actionData xml:id="d6">
      <inkml:trace xmlns:inkml="http://www.w3.org/2003/InkML" xml:id="stk6" contextRef="#ctx0" brushRef="#br0">14450 11733 0,'0'0'1,"0"0"2,0 0 7,0 0-1,0 0 0,0 0 1,0 0-1,45-4 1,-24 0-1,8 0 0,8 0 1,9-1-1,7 5 0,5 5 1,0-1 0,0 4-2,0 0 3,-4 1 0,0-5-2,-5 0 0,5-4 0,4 0 1,8 0-1,5 0 0,7 0 1,5 8 0,-4 0-2,-5 1 3,-4-1-3,-3 0 2,-1 1-1,4-1 1,5 0 1,3 0-3,9 1 1,0 3 0,0 1 0,0-1 1,-4-4-1,-1 0 0,9 1 1,9-1 0,-1-4-2,-4 0 2,0-4-1,0 0 0,9-4 1,7 0-1,5 0 1,4 0-1,-4-5 1,-12 1-2,-5 0 2,0 0-1,0-1 1,1-3-1,-1 0 1,0-1 0,-12 1-1,0-1-1,-8 1 2,-5-5-1,-3 1 1,-14-5-1,-7 0 1,-4-8-1,-1-4 1,-8-8-1,1-13 1,-5-8-2,-4-9 2,-4-3-1,-9-5 0,-4-3 3,-3-5-5,-5-9 3,-4 5-2,-4 0 2,-5 0-1,-3 4 0,-4 8 1,-1 9-1,-8 0 2,-4 3-3,0 5 2,-4 4-1,-4 5 0,-4 3 1,-5 4-1,0 5 3,-11 4-5,-1 4 3,-9 4-2,-15 0 2,-9 4-3,-9 0 3,-3 0 0,-13 0-1,-8 0 2,-8 1-3,-1-1 1,1 0 0,-1 0 1,1 0-1,-9 0 0,1 5 1,-1-1-1,4 0 1,1-4-1,4 5 0,-1-1 0,9 9 0,8 3 2,-4 1-2,0 0 2,0 4-4,4 4 3,5 0-1,7 4 0,9 0 1,8 0-1,4 0 0,5 4 1,3 5 0,1 3-2,4 5 2,3 8 0,9 4-1,9 0 0,7 5 1,5 7 1,8 5-3,9 8 1,-1 16 0,4 9 0,5 12 2,-1 5-3,5 7 1,4 18 0,0 7 2,0 9-3,0 4 1,-5 4 1,9-8-2,5-1 2,11 1-1,13-13 1,17-12 0,20-12-1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BCC8745C-4339-42AE-A922-8869470841F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34E2F348-6CF4-4009-A601-4B67FCD533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CC29F913-173F-4FE2-A9AC-512F686F687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32BC3341-B2EC-4ED1-8955-94A5513316F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86A4D0C8-9BB7-4FD1-BA5E-3BC9303AB6D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04412B0D-4E1C-4AA6-B27B-F05C5CEFB5B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1A3AC59-6D8A-4121-A52F-B42D1DCEDBF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F34C5E8B-7DCC-4085-A511-D629DC11A554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014088E4-4613-4EF5-A8D6-3FA8FC1D04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3603E1C4-0D77-46B9-ABFC-7B7090B377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BE9CB09A-3E2B-4938-9C6F-FE5519D15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0DA639A1-7702-4E90-987A-68957F3EEA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80C3CD4E-9BE1-457D-AAF6-16C5F07CD0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433EA9BE-E687-4D72-A4C1-71F2BA00AE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3A3D2A71-8B9A-42DE-B2E2-32C83FADB1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4676F3AA-CA05-4876-AFE4-81EC88876C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FDD00C16-B0B1-4B4D-B0EF-01CBADBF10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DC25E06B-8F7A-4C6B-9F21-2F3BC0744C7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989DC0FF-DE40-41EC-8B63-3B896342478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B1626481-4F50-4793-8EB6-2939097BC7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C5451C81-7A12-48B0-ACB4-F696CC9809B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33583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D3B30ECF-F55C-425C-A19C-5585753A4E8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C1F8148-E3AA-4330-9BFE-677B655955A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20AD9F9-6F22-462A-B66C-88CCBE7D1B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42E45D-46F5-4D59-B906-D6CA57A8ECD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89166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986EC469-F429-4037-8409-CCB506AD0EF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4CBCF4E-294F-4D7B-A1C1-F021CFA6B14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1561334A-84B3-4B1E-A8BB-19BF708867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C2A630-F3D2-432D-BE3B-786EEA21A9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8283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AFF6CCEE-7B1A-4E92-B3BC-0152805364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B96EA32-86C6-4B1C-8550-89CCED4F68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B32B2BB-5B6C-493E-974B-D079E1E7E0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483152-1A89-4B46-AD11-6AFEF92CD36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53730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4DA2636-CC48-4571-8157-36EAC49F488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AC4C145-DFE4-4581-B01D-60E94FA962A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5B06489-8150-4261-8B81-DFB63F81DCF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A5CDEE-3E02-4173-887D-3DD8858207B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57816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AB93060-FD89-4FC6-87FE-C4634714DD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2CBFF2F-A2EB-42DE-BBC9-C0C857525EA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D9A9F3CB-49CF-4433-8567-114D7BC733F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4ACD8B-DCE8-47EF-87DD-6E485B2AE0C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8599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311A65-90B9-4BFE-ABE8-819D0D1D8C9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9A4FE982-CCBA-4BCF-BFB1-6DB519C6C3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04391EFA-B962-45D5-9F21-BE426352AE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0360BA-24D3-41F1-B744-E5B8DA11A8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7955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DBA01180-4193-4863-9888-FC126B7DC9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9A869C57-3A20-44F3-AFA2-4E891CEFF4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E64FF45D-3031-42BB-AC3E-6C67E776B2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A92040-0331-4D2B-8B16-166D351AD90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96674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FA83974B-D772-498A-85D3-EE5A11D30FE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BC21E7AC-6252-480B-804A-D3F88DBC60D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5BDC7902-90B8-425D-A395-B156B955FD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F4C4F9-D0FB-476C-9266-5192D6D773C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6589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A5C883B1-55E0-45E9-8A2C-8176791F27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BE1A02C-DE00-448E-9294-614B032AF00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4463FCEE-5273-4951-A4A0-4D7F6FAC15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A93A4-1E45-4069-96A7-C26BD764414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15327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48AE5C1D-EAA4-4672-B82B-CD6AE135A91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CD9D8DBA-AFE0-4974-AFA9-E1A63539A0B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5BA9CDF-786E-451A-89B7-C0534E06DDC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5BB57B-D0DC-4D4D-9FEE-407970E7AAB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91865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6A639E0-936A-4D2C-821B-E8324863214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4F7072CF-EA1F-4602-94FE-05A61AA1DC5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C5A6C83-874A-4216-9888-A60D5C4084B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C2639BB4-AA9B-452B-91BB-47656D5D568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44B8AAE-09A1-4C91-917D-0E2EFAB96C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9CCE5EE7-EAFD-49E4-A010-860AA16C6246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BCC7FEDA-2C2E-414E-A825-CF883A124F01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508DF936-0996-4992-99E7-D9F036E459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DB92D08D-F8AB-47AB-9412-0BF3801EAF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BA66FD80-EE42-41D4-85DE-3072C873E02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50C71AA-6DED-4805-9805-115CA27D3B1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22CB7BE7-C465-4067-A8C3-D970DC7241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2A3302A7-4FDF-43FC-A3E7-5CB68F89D4C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microsoft.com/office/2011/relationships/inkAction" Target="../ink/inkAction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microsoft.com/office/2011/relationships/inkAction" Target="../ink/inkAction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microsoft.com/office/2011/relationships/inkAction" Target="../ink/inkAction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microsoft.com/office/2011/relationships/inkAction" Target="../ink/inkAction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microsoft.com/office/2011/relationships/inkAction" Target="../ink/inkAction1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microsoft.com/office/2011/relationships/inkAction" Target="../ink/inkAction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microsoft.com/office/2011/relationships/inkAction" Target="../ink/inkAction4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B458C0-E134-4864-8352-20534C294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SLR</a:t>
            </a:r>
            <a:r>
              <a:rPr lang="zh-CN" altLang="en-US" dirty="0"/>
              <a:t>分析表构造预习要点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D98D64-A876-46E0-A50C-0EFFC2FAB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识别活前缀的天然</a:t>
            </a:r>
            <a:r>
              <a:rPr lang="en-US" altLang="zh-CN" dirty="0"/>
              <a:t>NFA</a:t>
            </a:r>
            <a:r>
              <a:rPr lang="en-US" altLang="zh-CN" dirty="0">
                <a:sym typeface="Wingdings" panose="05000000000000000000" pitchFamily="2" charset="2"/>
              </a:rPr>
              <a:t>DFA</a:t>
            </a:r>
            <a:br>
              <a:rPr lang="en-US" altLang="zh-CN" dirty="0">
                <a:sym typeface="Wingdings" panose="05000000000000000000" pitchFamily="2" charset="2"/>
              </a:rPr>
            </a:br>
            <a:r>
              <a:rPr lang="zh-CN" altLang="en-US" dirty="0">
                <a:sym typeface="Wingdings" panose="05000000000000000000" pitchFamily="2" charset="2"/>
              </a:rPr>
              <a:t>子集构造法！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/>
              <a:t>NFA</a:t>
            </a:r>
            <a:r>
              <a:rPr lang="zh-CN" altLang="en-US" dirty="0"/>
              <a:t>状态</a:t>
            </a:r>
            <a:r>
              <a:rPr lang="en-US" altLang="zh-CN" dirty="0"/>
              <a:t>——LR(0)</a:t>
            </a:r>
            <a:r>
              <a:rPr lang="zh-CN" altLang="en-US" dirty="0"/>
              <a:t>项目</a:t>
            </a:r>
            <a:br>
              <a:rPr lang="en-US" altLang="zh-CN" dirty="0"/>
            </a:br>
            <a:r>
              <a:rPr lang="zh-CN" altLang="en-US" dirty="0"/>
              <a:t>状态集的运算对应到项目集的计算</a:t>
            </a:r>
            <a:br>
              <a:rPr lang="en-US" altLang="zh-CN" dirty="0"/>
            </a:br>
            <a:r>
              <a:rPr lang="en-US" altLang="zh-CN" dirty="0"/>
              <a:t>closure</a:t>
            </a:r>
            <a:r>
              <a:rPr lang="zh-CN" altLang="en-US" dirty="0"/>
              <a:t>、</a:t>
            </a:r>
            <a:r>
              <a:rPr lang="en-US" altLang="zh-CN" dirty="0" err="1"/>
              <a:t>goto</a:t>
            </a:r>
            <a:endParaRPr lang="en-US" altLang="zh-CN" dirty="0"/>
          </a:p>
          <a:p>
            <a:r>
              <a:rPr lang="zh-CN" altLang="en-US" dirty="0"/>
              <a:t>构造</a:t>
            </a:r>
            <a:r>
              <a:rPr lang="en-US" altLang="zh-CN" dirty="0"/>
              <a:t>SLR</a:t>
            </a:r>
            <a:r>
              <a:rPr lang="zh-CN" altLang="en-US" dirty="0"/>
              <a:t>分析表</a:t>
            </a:r>
            <a:endParaRPr lang="en-US" altLang="zh-CN" dirty="0"/>
          </a:p>
          <a:p>
            <a:pPr lvl="1"/>
            <a:r>
              <a:rPr lang="en-US" altLang="zh-CN" dirty="0"/>
              <a:t>DFA</a:t>
            </a:r>
            <a:r>
              <a:rPr lang="zh-CN" altLang="en-US" dirty="0"/>
              <a:t>的状态</a:t>
            </a:r>
            <a:r>
              <a:rPr lang="en-US" altLang="zh-CN" dirty="0"/>
              <a:t>——LR</a:t>
            </a:r>
            <a:r>
              <a:rPr lang="zh-CN" altLang="en-US" dirty="0"/>
              <a:t>分析的状态</a:t>
            </a:r>
            <a:endParaRPr lang="en-US" altLang="zh-CN" dirty="0"/>
          </a:p>
          <a:p>
            <a:pPr lvl="1"/>
            <a:r>
              <a:rPr lang="zh-CN" altLang="en-US" dirty="0"/>
              <a:t>边</a:t>
            </a:r>
            <a:r>
              <a:rPr lang="en-US" altLang="zh-CN" dirty="0"/>
              <a:t>——action</a:t>
            </a:r>
            <a:r>
              <a:rPr lang="zh-CN" altLang="en-US" dirty="0"/>
              <a:t>表移进动作、</a:t>
            </a:r>
            <a:r>
              <a:rPr lang="en-US" altLang="zh-CN" dirty="0" err="1"/>
              <a:t>goto</a:t>
            </a:r>
            <a:r>
              <a:rPr lang="zh-CN" altLang="en-US"/>
              <a:t>表目标状态</a:t>
            </a:r>
            <a:endParaRPr lang="en-US" altLang="zh-CN" dirty="0"/>
          </a:p>
          <a:p>
            <a:pPr lvl="1"/>
            <a:r>
              <a:rPr lang="zh-CN" altLang="en-US" dirty="0"/>
              <a:t>包含</a:t>
            </a:r>
            <a:r>
              <a:rPr lang="en-US" altLang="zh-CN" dirty="0" err="1"/>
              <a:t>A</a:t>
            </a:r>
            <a:r>
              <a:rPr kumimoji="0" lang="en-US" altLang="zh-CN" dirty="0" err="1">
                <a:sym typeface="Symbol" pitchFamily="18" charset="2"/>
              </a:rPr>
              <a:t></a:t>
            </a:r>
            <a:r>
              <a:rPr kumimoji="0" lang="en-US" altLang="zh-CN" dirty="0" err="1">
                <a:latin typeface="Symbol" pitchFamily="18" charset="2"/>
                <a:sym typeface="Symbol" pitchFamily="18" charset="2"/>
              </a:rPr>
              <a:t>a</a:t>
            </a:r>
            <a:r>
              <a:rPr kumimoji="0" lang="en-US" altLang="zh-CN" dirty="0">
                <a:sym typeface="Symbol" pitchFamily="18" charset="2"/>
              </a:rPr>
              <a:t>·</a:t>
            </a:r>
            <a:r>
              <a:rPr kumimoji="0" lang="zh-CN" altLang="en-US" dirty="0">
                <a:sym typeface="Symbol" pitchFamily="18" charset="2"/>
              </a:rPr>
              <a:t>的项目</a:t>
            </a:r>
            <a:r>
              <a:rPr kumimoji="0" lang="en-US" altLang="zh-CN" dirty="0">
                <a:sym typeface="Symbol" pitchFamily="18" charset="2"/>
              </a:rPr>
              <a:t>——action</a:t>
            </a:r>
            <a:r>
              <a:rPr kumimoji="0" lang="zh-CN" altLang="en-US" dirty="0">
                <a:sym typeface="Symbol" pitchFamily="18" charset="2"/>
              </a:rPr>
              <a:t>表归约动作</a:t>
            </a:r>
            <a:endParaRPr kumimoji="0" lang="en-US" altLang="zh-CN" dirty="0"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34158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2A74309B-5C78-4DB5-9094-4D75006684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4.36</a:t>
            </a:r>
            <a:r>
              <a:rPr lang="zh-CN" altLang="en-US"/>
              <a:t>（续）</a:t>
            </a:r>
          </a:p>
        </p:txBody>
      </p:sp>
      <p:sp>
        <p:nvSpPr>
          <p:cNvPr id="49155" name="Text Box 7">
            <a:extLst>
              <a:ext uri="{FF2B5EF4-FFF2-40B4-BE49-F238E27FC236}">
                <a16:creationId xmlns:a16="http://schemas.microsoft.com/office/drawing/2014/main" id="{8FDCB549-EF81-4B80-9E58-226572A68B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600200"/>
            <a:ext cx="2039938" cy="166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7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2</a:t>
            </a:r>
            <a:r>
              <a:rPr kumimoji="0" lang="en-US" altLang="zh-CN" sz="2400">
                <a:solidFill>
                  <a:srgbClr val="3333CC"/>
                </a:solidFill>
              </a:rPr>
              <a:t>, *)</a:t>
            </a:r>
            <a:r>
              <a:rPr kumimoji="0" lang="en-US" altLang="zh-CN" sz="2400"/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·F 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</a:p>
        </p:txBody>
      </p:sp>
      <p:sp>
        <p:nvSpPr>
          <p:cNvPr id="49156" name="Text Box 10">
            <a:extLst>
              <a:ext uri="{FF2B5EF4-FFF2-40B4-BE49-F238E27FC236}">
                <a16:creationId xmlns:a16="http://schemas.microsoft.com/office/drawing/2014/main" id="{63F9A081-A615-4545-B8D3-FF3F4AF4A0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1063" y="1600200"/>
            <a:ext cx="2073275" cy="122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8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4</a:t>
            </a:r>
            <a:r>
              <a:rPr kumimoji="0" lang="en-US" altLang="zh-CN" sz="2400">
                <a:solidFill>
                  <a:srgbClr val="3333CC"/>
                </a:solidFill>
              </a:rPr>
              <a:t>, E)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 E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 </a:t>
            </a:r>
          </a:p>
        </p:txBody>
      </p:sp>
      <p:sp>
        <p:nvSpPr>
          <p:cNvPr id="49157" name="Text Box 11">
            <a:extLst>
              <a:ext uri="{FF2B5EF4-FFF2-40B4-BE49-F238E27FC236}">
                <a16:creationId xmlns:a16="http://schemas.microsoft.com/office/drawing/2014/main" id="{07556E8C-4B33-4E44-AE47-F95087C481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1604963"/>
            <a:ext cx="2073275" cy="1223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9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6</a:t>
            </a:r>
            <a:r>
              <a:rPr kumimoji="0" lang="en-US" altLang="zh-CN" sz="2400">
                <a:solidFill>
                  <a:srgbClr val="3333CC"/>
                </a:solidFill>
              </a:rPr>
              <a:t>, T)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T·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T·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</a:t>
            </a:r>
          </a:p>
        </p:txBody>
      </p:sp>
      <p:sp>
        <p:nvSpPr>
          <p:cNvPr id="49158" name="Text Box 12">
            <a:extLst>
              <a:ext uri="{FF2B5EF4-FFF2-40B4-BE49-F238E27FC236}">
                <a16:creationId xmlns:a16="http://schemas.microsoft.com/office/drawing/2014/main" id="{BAD5C615-D654-47AA-93C3-CF0240130F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3429000"/>
            <a:ext cx="2159000" cy="85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10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7</a:t>
            </a:r>
            <a:r>
              <a:rPr kumimoji="0" lang="en-US" altLang="zh-CN" sz="2400">
                <a:solidFill>
                  <a:srgbClr val="3333CC"/>
                </a:solidFill>
              </a:rPr>
              <a:t>, F)</a:t>
            </a:r>
            <a:r>
              <a:rPr kumimoji="0" lang="en-US" altLang="zh-CN" sz="2400"/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F·  </a:t>
            </a:r>
          </a:p>
        </p:txBody>
      </p:sp>
      <p:sp>
        <p:nvSpPr>
          <p:cNvPr id="49159" name="Text Box 13">
            <a:extLst>
              <a:ext uri="{FF2B5EF4-FFF2-40B4-BE49-F238E27FC236}">
                <a16:creationId xmlns:a16="http://schemas.microsoft.com/office/drawing/2014/main" id="{0E082A98-5F89-412E-AA42-9FCA87508E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1063" y="3433763"/>
            <a:ext cx="216693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11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8</a:t>
            </a:r>
            <a:r>
              <a:rPr kumimoji="0" lang="en-US" altLang="zh-CN" sz="2400">
                <a:solidFill>
                  <a:srgbClr val="3333CC"/>
                </a:solidFill>
              </a:rPr>
              <a:t>, ) )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)·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731BDD5-C5E7-4108-8ADB-DBFF0491B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42"/>
    </mc:Choice>
    <mc:Fallback xmlns="">
      <p:transition spd="slow" advTm="7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9A430B84-784E-4649-9F2B-876CE155D2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4.36</a:t>
            </a:r>
            <a:r>
              <a:rPr lang="zh-CN" altLang="en-US"/>
              <a:t>（续）</a:t>
            </a:r>
          </a:p>
        </p:txBody>
      </p:sp>
      <p:pic>
        <p:nvPicPr>
          <p:cNvPr id="50179" name="Picture 8" descr="slr">
            <a:extLst>
              <a:ext uri="{FF2B5EF4-FFF2-40B4-BE49-F238E27FC236}">
                <a16:creationId xmlns:a16="http://schemas.microsoft.com/office/drawing/2014/main" id="{9EB94813-A467-4511-B57F-96C3B41309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550" y="1295400"/>
            <a:ext cx="3951288" cy="455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DDC91D7-47C1-4D28-BDB4-31AAC0DFD6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462"/>
    </mc:Choice>
    <mc:Fallback xmlns="">
      <p:transition spd="slow" advTm="47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9E555A57-1ACF-4569-9F0C-9AFBFF3B6B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4.36</a:t>
            </a:r>
            <a:r>
              <a:rPr lang="zh-CN" altLang="en-US"/>
              <a:t>（续）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EC2C3EBC-B399-404B-B895-820ADAC0E3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z="2800"/>
              <a:t>I</a:t>
            </a:r>
            <a:r>
              <a:rPr lang="en-US" altLang="zh-CN" sz="2800" baseline="-25000"/>
              <a:t>0</a:t>
            </a:r>
            <a:r>
              <a:rPr lang="zh-CN" altLang="en-US" sz="2800"/>
              <a:t>初态，所有状态</a:t>
            </a:r>
            <a:r>
              <a:rPr lang="en-US" altLang="zh-CN" sz="2800"/>
              <a:t>——</a:t>
            </a:r>
            <a:r>
              <a:rPr lang="zh-CN" altLang="en-US" sz="2800"/>
              <a:t>终态</a:t>
            </a:r>
          </a:p>
          <a:p>
            <a:pPr eaLnBrk="1" hangingPunct="1"/>
            <a:r>
              <a:rPr lang="zh-CN" altLang="en-US" sz="2800"/>
              <a:t>可构造</a:t>
            </a:r>
            <a:r>
              <a:rPr lang="en-US" altLang="zh-CN" sz="2800"/>
              <a:t>NFA N</a:t>
            </a:r>
          </a:p>
          <a:p>
            <a:pPr lvl="1" eaLnBrk="1" hangingPunct="1"/>
            <a:r>
              <a:rPr lang="en-US" altLang="zh-CN" sz="2400"/>
              <a:t>LR(0)</a:t>
            </a:r>
            <a:r>
              <a:rPr lang="zh-CN" altLang="en-US" sz="2400"/>
              <a:t>项目</a:t>
            </a:r>
            <a:r>
              <a:rPr lang="zh-CN" altLang="en-US" sz="2400">
                <a:sym typeface="Wingdings" panose="05000000000000000000" pitchFamily="2" charset="2"/>
              </a:rPr>
              <a:t>状态</a:t>
            </a:r>
          </a:p>
          <a:p>
            <a:pPr lvl="1" eaLnBrk="1" hangingPunct="1"/>
            <a:r>
              <a:rPr lang="zh-CN" altLang="en-US" sz="2400">
                <a:sym typeface="Symbol" panose="05050102010706020507" pitchFamily="18" charset="2"/>
              </a:rPr>
              <a:t>边</a:t>
            </a:r>
            <a:r>
              <a:rPr lang="en-US" altLang="zh-CN" sz="2400">
                <a:sym typeface="Symbol" panose="05050102010706020507" pitchFamily="18" charset="2"/>
              </a:rPr>
              <a:t>A·X</a:t>
            </a:r>
            <a:r>
              <a:rPr lang="en-US" altLang="zh-CN" sz="2400">
                <a:sym typeface="Wingdings" panose="05000000000000000000" pitchFamily="2" charset="2"/>
              </a:rPr>
              <a:t></a:t>
            </a:r>
            <a:r>
              <a:rPr lang="en-US" altLang="zh-CN" sz="2400">
                <a:sym typeface="Symbol" panose="05050102010706020507" pitchFamily="18" charset="2"/>
              </a:rPr>
              <a:t>AX·</a:t>
            </a:r>
            <a:r>
              <a:rPr lang="zh-CN" altLang="en-US" sz="2400">
                <a:sym typeface="Symbol" panose="05050102010706020507" pitchFamily="18" charset="2"/>
              </a:rPr>
              <a:t>标记为</a:t>
            </a:r>
            <a:r>
              <a:rPr lang="en-US" altLang="zh-CN" sz="2400">
                <a:sym typeface="Symbol" panose="05050102010706020507" pitchFamily="18" charset="2"/>
              </a:rPr>
              <a:t>X</a:t>
            </a:r>
          </a:p>
          <a:p>
            <a:pPr lvl="1" eaLnBrk="1" hangingPunct="1"/>
            <a:r>
              <a:rPr lang="zh-CN" altLang="en-US" sz="2400">
                <a:sym typeface="Symbol" panose="05050102010706020507" pitchFamily="18" charset="2"/>
              </a:rPr>
              <a:t>边</a:t>
            </a:r>
            <a:r>
              <a:rPr lang="en-US" altLang="zh-CN" sz="2400">
                <a:sym typeface="Symbol" panose="05050102010706020507" pitchFamily="18" charset="2"/>
              </a:rPr>
              <a:t>A·B</a:t>
            </a:r>
            <a:r>
              <a:rPr lang="en-US" altLang="zh-CN" sz="2400">
                <a:sym typeface="Wingdings" panose="05000000000000000000" pitchFamily="2" charset="2"/>
              </a:rPr>
              <a:t></a:t>
            </a:r>
            <a:r>
              <a:rPr kumimoji="0" lang="en-US" altLang="zh-CN" sz="2400">
                <a:sym typeface="Symbol" panose="05050102010706020507" pitchFamily="18" charset="2"/>
              </a:rPr>
              <a:t>B·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lang="zh-CN" altLang="en-US" sz="2400">
                <a:sym typeface="Symbol" panose="05050102010706020507" pitchFamily="18" charset="2"/>
              </a:rPr>
              <a:t>标记为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endParaRPr kumimoji="0" lang="en-US" altLang="zh-CN" sz="2400">
              <a:sym typeface="Symbol" panose="05050102010706020507" pitchFamily="18" charset="2"/>
            </a:endParaRPr>
          </a:p>
          <a:p>
            <a:pPr lvl="1" eaLnBrk="1" hangingPunct="1"/>
            <a:r>
              <a:rPr kumimoji="0" lang="zh-CN" altLang="en-US" sz="2400">
                <a:sym typeface="Symbol" panose="05050102010706020507" pitchFamily="18" charset="2"/>
              </a:rPr>
              <a:t>项目集的闭包</a:t>
            </a:r>
            <a:r>
              <a:rPr kumimoji="0" lang="en-US" altLang="zh-CN" sz="2400">
                <a:sym typeface="Symbol" panose="05050102010706020507" pitchFamily="18" charset="2"/>
              </a:rPr>
              <a:t>——NFA</a:t>
            </a:r>
            <a:r>
              <a:rPr kumimoji="0" lang="zh-CN" altLang="en-US" sz="2400">
                <a:sym typeface="Symbol" panose="05050102010706020507" pitchFamily="18" charset="2"/>
              </a:rPr>
              <a:t>状态集的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 sz="2400">
                <a:sym typeface="Symbol" panose="05050102010706020507" pitchFamily="18" charset="2"/>
              </a:rPr>
              <a:t>闭包</a:t>
            </a:r>
          </a:p>
          <a:p>
            <a:pPr lvl="1" eaLnBrk="1" hangingPunct="1"/>
            <a:r>
              <a:rPr kumimoji="0" lang="en-US" altLang="zh-CN" sz="2400">
                <a:sym typeface="Symbol" panose="05050102010706020507" pitchFamily="18" charset="2"/>
              </a:rPr>
              <a:t>goto——DFA</a:t>
            </a:r>
            <a:r>
              <a:rPr kumimoji="0" lang="zh-CN" altLang="en-US" sz="2400">
                <a:sym typeface="Symbol" panose="05050102010706020507" pitchFamily="18" charset="2"/>
              </a:rPr>
              <a:t>的状态转换函数</a:t>
            </a:r>
          </a:p>
          <a:p>
            <a:pPr lvl="1" eaLnBrk="1" hangingPunct="1"/>
            <a:r>
              <a:rPr kumimoji="0" lang="en-US" altLang="zh-CN" sz="2400">
                <a:sym typeface="Symbol" panose="05050102010706020507" pitchFamily="18" charset="2"/>
              </a:rPr>
              <a:t>items(G’)≡</a:t>
            </a:r>
            <a:r>
              <a:rPr kumimoji="0" lang="zh-CN" altLang="en-US" sz="2400">
                <a:sym typeface="Symbol" panose="05050102010706020507" pitchFamily="18" charset="2"/>
              </a:rPr>
              <a:t>算法</a:t>
            </a:r>
            <a:r>
              <a:rPr kumimoji="0" lang="en-US" altLang="zh-CN" sz="2400">
                <a:sym typeface="Symbol" panose="05050102010706020507" pitchFamily="18" charset="2"/>
              </a:rPr>
              <a:t>3.2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9BDB02B-FDD9-4EA5-8AD1-916B85B7F0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08"/>
    </mc:Choice>
    <mc:Fallback xmlns="">
      <p:transition spd="slow" advTm="34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B5A4C2AD-F56B-493D-BF2D-936C95E74F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有效项目（</a:t>
            </a:r>
            <a:r>
              <a:rPr lang="en-US" altLang="zh-CN">
                <a:solidFill>
                  <a:schemeClr val="hlink"/>
                </a:solidFill>
              </a:rPr>
              <a:t>valid items</a:t>
            </a:r>
            <a:r>
              <a:rPr lang="zh-CN" altLang="en-US"/>
              <a:t>）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9B3C4999-9D0B-46C9-AA83-5D34DBE2DF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>
              <a:spcBef>
                <a:spcPct val="50000"/>
              </a:spcBef>
            </a:pPr>
            <a:r>
              <a:rPr lang="zh-CN" altLang="en-US"/>
              <a:t>称项目</a:t>
            </a:r>
            <a:r>
              <a:rPr lang="en-US" altLang="zh-CN">
                <a:sym typeface="Symbol" panose="05050102010706020507" pitchFamily="18" charset="2"/>
              </a:rPr>
              <a:t>A</a:t>
            </a:r>
            <a:r>
              <a:rPr lang="en-US" altLang="zh-CN" baseline="-25000">
                <a:sym typeface="Symbol" panose="05050102010706020507" pitchFamily="18" charset="2"/>
              </a:rPr>
              <a:t>1</a:t>
            </a:r>
            <a:r>
              <a:rPr lang="en-US" altLang="zh-CN">
                <a:sym typeface="Symbol" panose="05050102010706020507" pitchFamily="18" charset="2"/>
              </a:rPr>
              <a:t>·</a:t>
            </a:r>
            <a:r>
              <a:rPr lang="en-US" altLang="zh-CN" baseline="-25000">
                <a:sym typeface="Symbol" panose="05050102010706020507" pitchFamily="18" charset="2"/>
              </a:rPr>
              <a:t>2</a:t>
            </a:r>
            <a:r>
              <a:rPr lang="zh-CN" altLang="en-US">
                <a:sym typeface="Symbol" panose="05050102010706020507" pitchFamily="18" charset="2"/>
              </a:rPr>
              <a:t>对活前缀</a:t>
            </a:r>
            <a:r>
              <a:rPr lang="en-US" altLang="zh-CN" baseline="-25000">
                <a:sym typeface="Symbol" panose="05050102010706020507" pitchFamily="18" charset="2"/>
              </a:rPr>
              <a:t>1</a:t>
            </a:r>
            <a:r>
              <a:rPr lang="zh-CN" altLang="en-US" b="1">
                <a:solidFill>
                  <a:srgbClr val="FF3300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有效</a:t>
            </a:r>
            <a:r>
              <a:rPr lang="zh-CN" altLang="en-US">
                <a:sym typeface="Symbol" panose="05050102010706020507" pitchFamily="18" charset="2"/>
              </a:rPr>
              <a:t>，</a:t>
            </a:r>
            <a:br>
              <a:rPr lang="zh-CN" altLang="en-US">
                <a:sym typeface="Symbol" panose="05050102010706020507" pitchFamily="18" charset="2"/>
              </a:rPr>
            </a:br>
            <a:r>
              <a:rPr lang="zh-CN" altLang="en-US">
                <a:sym typeface="Symbol" panose="05050102010706020507" pitchFamily="18" charset="2"/>
              </a:rPr>
              <a:t>当存在一个最右推导</a:t>
            </a:r>
            <a:br>
              <a:rPr lang="zh-CN" altLang="en-US">
                <a:sym typeface="Symbol" panose="05050102010706020507" pitchFamily="18" charset="2"/>
              </a:rPr>
            </a:br>
            <a:r>
              <a:rPr kumimoji="0" lang="en-US" altLang="zh-CN"/>
              <a:t>S</a:t>
            </a:r>
            <a:r>
              <a:rPr kumimoji="0" lang="en-US" altLang="zh-CN">
                <a:sym typeface="Symbol" panose="05050102010706020507" pitchFamily="18" charset="2"/>
              </a:rPr>
              <a:t>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kumimoji="0" lang="en-US" altLang="zh-CN">
                <a:sym typeface="Symbol" panose="05050102010706020507" pitchFamily="18" charset="2"/>
              </a:rPr>
              <a:t>Aw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>
                <a:sym typeface="Symbol" panose="05050102010706020507" pitchFamily="18" charset="2"/>
              </a:rPr>
              <a:t></a:t>
            </a:r>
            <a:r>
              <a:rPr lang="en-US" altLang="zh-CN" baseline="-25000">
                <a:sym typeface="Symbol" panose="05050102010706020507" pitchFamily="18" charset="2"/>
              </a:rPr>
              <a:t>1</a:t>
            </a:r>
            <a:r>
              <a:rPr lang="en-US" altLang="zh-CN">
                <a:sym typeface="Symbol" panose="05050102010706020507" pitchFamily="18" charset="2"/>
              </a:rPr>
              <a:t></a:t>
            </a:r>
            <a:r>
              <a:rPr lang="en-US" altLang="zh-CN" baseline="-25000">
                <a:sym typeface="Symbol" panose="05050102010706020507" pitchFamily="18" charset="2"/>
              </a:rPr>
              <a:t>2</a:t>
            </a:r>
            <a:r>
              <a:rPr kumimoji="0" lang="en-US" altLang="zh-CN">
                <a:sym typeface="Symbol" panose="05050102010706020507" pitchFamily="18" charset="2"/>
              </a:rPr>
              <a:t>w</a:t>
            </a:r>
          </a:p>
          <a:p>
            <a:pPr eaLnBrk="1" hangingPunct="1">
              <a:spcBef>
                <a:spcPct val="50000"/>
              </a:spcBef>
            </a:pPr>
            <a:r>
              <a:rPr kumimoji="0" lang="zh-CN" altLang="en-US">
                <a:sym typeface="Symbol" panose="05050102010706020507" pitchFamily="18" charset="2"/>
              </a:rPr>
              <a:t>一个项目可对很多活前缀有效</a:t>
            </a:r>
          </a:p>
        </p:txBody>
      </p:sp>
      <p:sp>
        <p:nvSpPr>
          <p:cNvPr id="52228" name="Rectangle 4">
            <a:extLst>
              <a:ext uri="{FF2B5EF4-FFF2-40B4-BE49-F238E27FC236}">
                <a16:creationId xmlns:a16="http://schemas.microsoft.com/office/drawing/2014/main" id="{3F005C7C-8CCF-4119-985C-07FFA8D60C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2378075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000"/>
              <a:t>*</a:t>
            </a:r>
          </a:p>
        </p:txBody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51D085AA-E606-4738-AB2F-AA65E6E9CE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0863" y="2590800"/>
            <a:ext cx="4651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000"/>
              <a:t>rm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BE798F56-05AE-487C-BDF7-D4EC5C54A6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2590800"/>
            <a:ext cx="4651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000"/>
              <a:t>rm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9731E7F-ED4F-4305-B05F-D05DC5F728E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927520" y="1302480"/>
              <a:ext cx="3835800" cy="852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9731E7F-ED4F-4305-B05F-D05DC5F728E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18160" y="1293120"/>
                <a:ext cx="3854520" cy="871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950CD18-37A7-4310-BA41-66D010D856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76"/>
    </mc:Choice>
    <mc:Fallback xmlns="">
      <p:transition spd="slow" advTm="74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89B657CF-1521-47F5-9C2A-FC1F8EA9F3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有效项目（</a:t>
            </a:r>
            <a:r>
              <a:rPr lang="en-US" altLang="zh-CN">
                <a:solidFill>
                  <a:schemeClr val="hlink"/>
                </a:solidFill>
              </a:rPr>
              <a:t>valid items</a:t>
            </a:r>
            <a:r>
              <a:rPr lang="zh-CN" altLang="en-US"/>
              <a:t>）</a:t>
            </a:r>
          </a:p>
        </p:txBody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F30B4FC5-D351-42FE-8B8E-559E94E828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/>
            <a:r>
              <a:rPr lang="en-US" altLang="zh-CN">
                <a:sym typeface="Symbol" panose="05050102010706020507" pitchFamily="18" charset="2"/>
              </a:rPr>
              <a:t></a:t>
            </a:r>
            <a:r>
              <a:rPr lang="en-US" altLang="zh-CN" baseline="-25000">
                <a:sym typeface="Symbol" panose="05050102010706020507" pitchFamily="18" charset="2"/>
              </a:rPr>
              <a:t>1</a:t>
            </a:r>
            <a:r>
              <a:rPr lang="zh-CN" altLang="en-US">
                <a:sym typeface="Symbol" panose="05050102010706020507" pitchFamily="18" charset="2"/>
              </a:rPr>
              <a:t>位于栈顶，帮助确定移进</a:t>
            </a:r>
            <a:r>
              <a:rPr lang="en-US" altLang="zh-CN">
                <a:sym typeface="Symbol" panose="05050102010706020507" pitchFamily="18" charset="2"/>
              </a:rPr>
              <a:t>/</a:t>
            </a:r>
            <a:r>
              <a:rPr lang="zh-CN" altLang="en-US">
                <a:sym typeface="Symbol" panose="05050102010706020507" pitchFamily="18" charset="2"/>
              </a:rPr>
              <a:t>归约</a:t>
            </a:r>
          </a:p>
          <a:p>
            <a:pPr lvl="1" eaLnBrk="1" hangingPunct="1"/>
            <a:r>
              <a:rPr lang="zh-CN" altLang="en-US">
                <a:sym typeface="Symbol" panose="05050102010706020507" pitchFamily="18" charset="2"/>
              </a:rPr>
              <a:t></a:t>
            </a:r>
            <a:r>
              <a:rPr lang="en-US" altLang="zh-CN" baseline="-25000">
                <a:sym typeface="Symbol" panose="05050102010706020507" pitchFamily="18" charset="2"/>
              </a:rPr>
              <a:t>2</a:t>
            </a:r>
            <a:r>
              <a:rPr lang="en-US" altLang="zh-CN">
                <a:sym typeface="Symbol" panose="05050102010706020507" pitchFamily="18" charset="2"/>
              </a:rPr>
              <a:t>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lang="en-US" altLang="zh-CN">
                <a:sym typeface="Symbol" panose="05050102010706020507" pitchFamily="18" charset="2"/>
              </a:rPr>
              <a:t> </a:t>
            </a:r>
            <a:r>
              <a:rPr lang="zh-CN" altLang="en-US">
                <a:sym typeface="Symbol" panose="05050102010706020507" pitchFamily="18" charset="2"/>
              </a:rPr>
              <a:t>，未形成句柄，移进</a:t>
            </a:r>
          </a:p>
          <a:p>
            <a:pPr lvl="1" eaLnBrk="1" hangingPunct="1"/>
            <a:r>
              <a:rPr lang="zh-CN" altLang="en-US">
                <a:sym typeface="Symbol" panose="05050102010706020507" pitchFamily="18" charset="2"/>
              </a:rPr>
              <a:t></a:t>
            </a:r>
            <a:r>
              <a:rPr lang="en-US" altLang="zh-CN" baseline="-25000">
                <a:sym typeface="Symbol" panose="05050102010706020507" pitchFamily="18" charset="2"/>
              </a:rPr>
              <a:t>2</a:t>
            </a:r>
            <a:r>
              <a:rPr lang="en-US" altLang="zh-CN">
                <a:sym typeface="Symbol" panose="05050102010706020507" pitchFamily="18" charset="2"/>
              </a:rPr>
              <a:t>=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lang="en-US" altLang="zh-CN">
                <a:sym typeface="Symbol" panose="05050102010706020507" pitchFamily="18" charset="2"/>
              </a:rPr>
              <a:t> </a:t>
            </a:r>
            <a:r>
              <a:rPr lang="zh-CN" altLang="en-US">
                <a:sym typeface="Symbol" panose="05050102010706020507" pitchFamily="18" charset="2"/>
              </a:rPr>
              <a:t>，</a:t>
            </a:r>
            <a:r>
              <a:rPr lang="en-US" altLang="zh-CN">
                <a:sym typeface="Symbol" panose="05050102010706020507" pitchFamily="18" charset="2"/>
              </a:rPr>
              <a:t>A</a:t>
            </a:r>
            <a:r>
              <a:rPr lang="en-US" altLang="zh-CN" baseline="-25000">
                <a:sym typeface="Symbol" panose="05050102010706020507" pitchFamily="18" charset="2"/>
              </a:rPr>
              <a:t>1</a:t>
            </a:r>
            <a:r>
              <a:rPr lang="zh-CN" altLang="en-US">
                <a:sym typeface="Symbol" panose="05050102010706020507" pitchFamily="18" charset="2"/>
              </a:rPr>
              <a:t>为句柄，归约</a:t>
            </a:r>
          </a:p>
          <a:p>
            <a:pPr lvl="1" eaLnBrk="1" hangingPunct="1"/>
            <a:r>
              <a:rPr lang="zh-CN" altLang="en-US">
                <a:sym typeface="Symbol" panose="05050102010706020507" pitchFamily="18" charset="2"/>
              </a:rPr>
              <a:t>对同一活前缀，项目集中不同有效项目可能有不同建议</a:t>
            </a:r>
            <a:r>
              <a:rPr lang="en-US" altLang="zh-CN">
                <a:sym typeface="Symbol" panose="05050102010706020507" pitchFamily="18" charset="2"/>
              </a:rPr>
              <a:t>——</a:t>
            </a:r>
            <a:r>
              <a:rPr lang="zh-CN" altLang="en-US">
                <a:sym typeface="Symbol" panose="05050102010706020507" pitchFamily="18" charset="2"/>
              </a:rPr>
              <a:t>向前搜索解决，或冲突！</a:t>
            </a:r>
          </a:p>
          <a:p>
            <a:pPr eaLnBrk="1" hangingPunct="1"/>
            <a:r>
              <a:rPr lang="en-US" altLang="zh-CN">
                <a:sym typeface="Symbol" panose="05050102010706020507" pitchFamily="18" charset="2"/>
              </a:rPr>
              <a:t>LR</a:t>
            </a:r>
            <a:r>
              <a:rPr lang="zh-CN" altLang="en-US">
                <a:sym typeface="Symbol" panose="05050102010706020507" pitchFamily="18" charset="2"/>
              </a:rPr>
              <a:t>分析法核心理论：活前缀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zh-CN" altLang="en-US">
                <a:latin typeface="Symbol" panose="05050102010706020507" pitchFamily="18" charset="2"/>
                <a:sym typeface="Symbol" panose="05050102010706020507" pitchFamily="18" charset="2"/>
              </a:rPr>
              <a:t>的有效项目集</a:t>
            </a:r>
            <a:r>
              <a:rPr kumimoji="0" lang="zh-CN" altLang="en-US">
                <a:sym typeface="Symbol" panose="05050102010706020507" pitchFamily="18" charset="2"/>
              </a:rPr>
              <a:t>≡</a:t>
            </a:r>
            <a:r>
              <a:rPr kumimoji="0" lang="en-US" altLang="zh-CN">
                <a:sym typeface="Symbol" panose="05050102010706020507" pitchFamily="18" charset="2"/>
              </a:rPr>
              <a:t>DFA</a:t>
            </a:r>
            <a:r>
              <a:rPr kumimoji="0" lang="zh-CN" altLang="en-US">
                <a:sym typeface="Symbol" panose="05050102010706020507" pitchFamily="18" charset="2"/>
              </a:rPr>
              <a:t>读入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zh-CN" altLang="en-US">
                <a:latin typeface="Symbol" panose="05050102010706020507" pitchFamily="18" charset="2"/>
                <a:sym typeface="Symbol" panose="05050102010706020507" pitchFamily="18" charset="2"/>
              </a:rPr>
              <a:t>后达到的状态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8DF5131-97C4-40CC-9587-2C9BE3FB5D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760"/>
    </mc:Choice>
    <mc:Fallback xmlns="">
      <p:transition spd="slow" advTm="95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A340C4C4-7B6A-42E5-8D6A-40D0FB3422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4.37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C4BD7DC4-2AFB-4BDA-BD4D-83193F22EF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/>
            <a:r>
              <a:rPr lang="en-US" altLang="zh-CN" sz="2800"/>
              <a:t>E+T*</a:t>
            </a:r>
            <a:r>
              <a:rPr lang="zh-CN" altLang="en-US" sz="2800"/>
              <a:t>是一个活前缀，对应状态集</a:t>
            </a:r>
            <a:r>
              <a:rPr lang="en-US" altLang="zh-CN" sz="2800"/>
              <a:t>I</a:t>
            </a:r>
            <a:r>
              <a:rPr lang="en-US" altLang="zh-CN" sz="2800" baseline="-25000"/>
              <a:t>7</a:t>
            </a:r>
            <a:endParaRPr lang="en-US" altLang="zh-CN" sz="2800"/>
          </a:p>
          <a:p>
            <a:pPr eaLnBrk="1" hangingPunct="1"/>
            <a:r>
              <a:rPr lang="zh-CN" altLang="en-US" sz="2800"/>
              <a:t>包括：</a:t>
            </a:r>
            <a:r>
              <a:rPr lang="en-US" altLang="zh-CN" sz="2800"/>
              <a:t>T </a:t>
            </a:r>
            <a:r>
              <a:rPr lang="en-US" altLang="zh-CN" sz="2800">
                <a:sym typeface="Symbol" panose="05050102010706020507" pitchFamily="18" charset="2"/>
              </a:rPr>
              <a:t> T*·F</a:t>
            </a:r>
            <a:br>
              <a:rPr lang="en-US" altLang="zh-CN" sz="2800">
                <a:sym typeface="Symbol" panose="05050102010706020507" pitchFamily="18" charset="2"/>
              </a:rPr>
            </a:br>
            <a:r>
              <a:rPr lang="en-US" altLang="zh-CN" sz="2800">
                <a:sym typeface="Symbol" panose="05050102010706020507" pitchFamily="18" charset="2"/>
              </a:rPr>
              <a:t>	      </a:t>
            </a:r>
            <a:r>
              <a:rPr lang="en-US" altLang="zh-CN" sz="2800"/>
              <a:t>F </a:t>
            </a:r>
            <a:r>
              <a:rPr lang="en-US" altLang="zh-CN" sz="2800">
                <a:sym typeface="Symbol" panose="05050102010706020507" pitchFamily="18" charset="2"/>
              </a:rPr>
              <a:t> ·(E)</a:t>
            </a:r>
            <a:br>
              <a:rPr lang="en-US" altLang="zh-CN" sz="2800">
                <a:sym typeface="Symbol" panose="05050102010706020507" pitchFamily="18" charset="2"/>
              </a:rPr>
            </a:br>
            <a:r>
              <a:rPr lang="en-US" altLang="zh-CN" sz="2800">
                <a:sym typeface="Symbol" panose="05050102010706020507" pitchFamily="18" charset="2"/>
              </a:rPr>
              <a:t>            </a:t>
            </a:r>
            <a:r>
              <a:rPr lang="en-US" altLang="zh-CN" sz="2800"/>
              <a:t>F </a:t>
            </a:r>
            <a:r>
              <a:rPr lang="en-US" altLang="zh-CN" sz="2800">
                <a:sym typeface="Symbol" panose="05050102010706020507" pitchFamily="18" charset="2"/>
              </a:rPr>
              <a:t> ·id	 </a:t>
            </a:r>
            <a:r>
              <a:rPr lang="en-US" altLang="zh-CN" sz="2800"/>
              <a:t>E+T*</a:t>
            </a:r>
            <a:r>
              <a:rPr lang="zh-CN" altLang="en-US" sz="2800"/>
              <a:t>的有效项目</a:t>
            </a:r>
          </a:p>
          <a:p>
            <a:pPr eaLnBrk="1" hangingPunct="1"/>
            <a:r>
              <a:rPr lang="en-US" altLang="zh-CN" sz="2800">
                <a:sym typeface="Symbol" panose="05050102010706020507" pitchFamily="18" charset="2"/>
              </a:rPr>
              <a:t>E’=&gt;E=&gt;E+T=&gt;</a:t>
            </a:r>
            <a:r>
              <a:rPr lang="en-US" altLang="zh-CN" sz="2800" u="sng">
                <a:solidFill>
                  <a:schemeClr val="accent2"/>
                </a:solidFill>
                <a:sym typeface="Symbol" panose="05050102010706020507" pitchFamily="18" charset="2"/>
              </a:rPr>
              <a:t>E+</a:t>
            </a:r>
            <a:r>
              <a:rPr lang="en-US" altLang="zh-CN" sz="2800" u="sng">
                <a:solidFill>
                  <a:schemeClr val="hlink"/>
                </a:solidFill>
                <a:sym typeface="Symbol" panose="05050102010706020507" pitchFamily="18" charset="2"/>
              </a:rPr>
              <a:t>T*</a:t>
            </a:r>
            <a:r>
              <a:rPr lang="en-US" altLang="zh-CN" sz="2800">
                <a:sym typeface="Symbol" panose="05050102010706020507" pitchFamily="18" charset="2"/>
              </a:rPr>
              <a:t>F</a:t>
            </a:r>
            <a:br>
              <a:rPr lang="en-US" altLang="zh-CN" sz="2800">
                <a:sym typeface="Symbol" panose="05050102010706020507" pitchFamily="18" charset="2"/>
              </a:rPr>
            </a:br>
            <a:r>
              <a:rPr lang="en-US" altLang="zh-CN" sz="2800">
                <a:sym typeface="Symbol" panose="05050102010706020507" pitchFamily="18" charset="2"/>
              </a:rPr>
              <a:t>E’=&gt;E=&gt;E+T=&gt;E+T*F=&gt;</a:t>
            </a:r>
            <a:r>
              <a:rPr lang="en-US" altLang="zh-CN" sz="2800" u="sng">
                <a:solidFill>
                  <a:schemeClr val="hlink"/>
                </a:solidFill>
                <a:sym typeface="Symbol" panose="05050102010706020507" pitchFamily="18" charset="2"/>
              </a:rPr>
              <a:t>E+T*</a:t>
            </a:r>
            <a:r>
              <a:rPr lang="en-US" altLang="zh-CN" sz="2800">
                <a:sym typeface="Symbol" panose="05050102010706020507" pitchFamily="18" charset="2"/>
              </a:rPr>
              <a:t>(E)</a:t>
            </a:r>
            <a:br>
              <a:rPr lang="en-US" altLang="zh-CN" sz="2800">
                <a:sym typeface="Symbol" panose="05050102010706020507" pitchFamily="18" charset="2"/>
              </a:rPr>
            </a:br>
            <a:r>
              <a:rPr lang="en-US" altLang="zh-CN" sz="2800">
                <a:sym typeface="Symbol" panose="05050102010706020507" pitchFamily="18" charset="2"/>
              </a:rPr>
              <a:t>E’=&gt;E=&gt;E+T=&gt;E+T*F=&gt;</a:t>
            </a:r>
            <a:r>
              <a:rPr lang="en-US" altLang="zh-CN" sz="2800" u="sng">
                <a:solidFill>
                  <a:schemeClr val="hlink"/>
                </a:solidFill>
                <a:sym typeface="Symbol" panose="05050102010706020507" pitchFamily="18" charset="2"/>
              </a:rPr>
              <a:t>E+T*</a:t>
            </a:r>
            <a:r>
              <a:rPr lang="en-US" altLang="zh-CN" sz="2800">
                <a:sym typeface="Symbol" panose="05050102010706020507" pitchFamily="18" charset="2"/>
              </a:rPr>
              <a:t>id</a:t>
            </a:r>
            <a:br>
              <a:rPr lang="en-US" altLang="zh-CN" sz="2800">
                <a:sym typeface="Symbol" panose="05050102010706020507" pitchFamily="18" charset="2"/>
              </a:rPr>
            </a:br>
            <a:r>
              <a:rPr lang="zh-CN" altLang="en-US" sz="2800">
                <a:sym typeface="Symbol" panose="05050102010706020507" pitchFamily="18" charset="2"/>
              </a:rPr>
              <a:t>分别验证了三个项目的有效性</a:t>
            </a:r>
          </a:p>
          <a:p>
            <a:pPr eaLnBrk="1" hangingPunct="1"/>
            <a:r>
              <a:rPr lang="zh-CN" altLang="en-US" sz="2800"/>
              <a:t>无其他有效项目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8A3AAFC-F27A-445A-8972-B65122F9F9C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93280" y="1845000"/>
              <a:ext cx="5423400" cy="24447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8A3AAFC-F27A-445A-8972-B65122F9F9C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3920" y="1835640"/>
                <a:ext cx="5442120" cy="2463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4F5B31F-FFF9-4257-A7A9-19210FDDA7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667"/>
    </mc:Choice>
    <mc:Fallback xmlns="">
      <p:transition spd="slow" advTm="77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C86E8532-0842-4832-A692-2F28609438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4.8</a:t>
            </a:r>
            <a:r>
              <a:rPr lang="zh-CN" altLang="en-US"/>
              <a:t>：构造</a:t>
            </a:r>
            <a:r>
              <a:rPr lang="en-US" altLang="zh-CN"/>
              <a:t>SLR</a:t>
            </a:r>
            <a:r>
              <a:rPr lang="zh-CN" altLang="en-US"/>
              <a:t>分析表</a:t>
            </a:r>
          </a:p>
        </p:txBody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72CEF929-6BFE-4391-B36E-E4A4F36367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输入：拓广文法</a:t>
            </a:r>
            <a:r>
              <a:rPr lang="en-US" altLang="zh-CN" sz="2800"/>
              <a:t>G’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输出：</a:t>
            </a:r>
            <a:r>
              <a:rPr lang="en-US" altLang="zh-CN" sz="2800"/>
              <a:t>G’</a:t>
            </a:r>
            <a:r>
              <a:rPr lang="zh-CN" altLang="en-US" sz="2800"/>
              <a:t>的</a:t>
            </a:r>
            <a:r>
              <a:rPr lang="en-US" altLang="zh-CN" sz="2800"/>
              <a:t>SLR</a:t>
            </a:r>
            <a:r>
              <a:rPr lang="zh-CN" altLang="en-US" sz="2800"/>
              <a:t>分析表</a:t>
            </a:r>
            <a:r>
              <a:rPr lang="en-US" altLang="zh-CN" sz="2800"/>
              <a:t>——action</a:t>
            </a:r>
            <a:r>
              <a:rPr lang="zh-CN" altLang="en-US" sz="2800"/>
              <a:t>，</a:t>
            </a:r>
            <a:r>
              <a:rPr lang="en-US" altLang="zh-CN" sz="2800"/>
              <a:t>goto</a:t>
            </a:r>
            <a:r>
              <a:rPr lang="zh-CN" altLang="en-US" sz="2800"/>
              <a:t>函数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方法：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构造</a:t>
            </a:r>
            <a:r>
              <a:rPr lang="en-US" altLang="zh-CN" sz="2800"/>
              <a:t>G’</a:t>
            </a:r>
            <a:r>
              <a:rPr lang="zh-CN" altLang="en-US" sz="2800"/>
              <a:t>的</a:t>
            </a:r>
            <a:r>
              <a:rPr lang="en-US" altLang="zh-CN" sz="2800"/>
              <a:t>LR(0)</a:t>
            </a:r>
            <a:r>
              <a:rPr lang="zh-CN" altLang="en-US" sz="2800"/>
              <a:t>项目集规范族</a:t>
            </a:r>
            <a:r>
              <a:rPr lang="en-US" altLang="zh-CN" sz="2800"/>
              <a:t>C={I</a:t>
            </a:r>
            <a:r>
              <a:rPr lang="en-US" altLang="zh-CN" sz="2800" baseline="-25000"/>
              <a:t>0</a:t>
            </a:r>
            <a:r>
              <a:rPr lang="en-US" altLang="zh-CN" sz="2800"/>
              <a:t>, I</a:t>
            </a:r>
            <a:r>
              <a:rPr lang="en-US" altLang="zh-CN" sz="2800" baseline="-25000"/>
              <a:t>1</a:t>
            </a:r>
            <a:r>
              <a:rPr lang="en-US" altLang="zh-CN" sz="2800"/>
              <a:t>, …, I</a:t>
            </a:r>
            <a:r>
              <a:rPr lang="en-US" altLang="zh-CN" sz="2800" baseline="-25000"/>
              <a:t>n</a:t>
            </a:r>
            <a:r>
              <a:rPr lang="en-US" altLang="zh-CN" sz="2800"/>
              <a:t>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由</a:t>
            </a:r>
            <a:r>
              <a:rPr lang="en-US" altLang="zh-CN" sz="2800"/>
              <a:t>I</a:t>
            </a:r>
            <a:r>
              <a:rPr lang="en-US" altLang="zh-CN" sz="2800" baseline="-25000"/>
              <a:t>i</a:t>
            </a:r>
            <a:r>
              <a:rPr lang="zh-CN" altLang="en-US" sz="2800"/>
              <a:t>构造状态</a:t>
            </a:r>
            <a:r>
              <a:rPr lang="en-US" altLang="zh-CN" sz="2800"/>
              <a:t>i</a:t>
            </a:r>
            <a:r>
              <a:rPr lang="zh-CN" altLang="en-US" sz="2800"/>
              <a:t>：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400"/>
              <a:t>若</a:t>
            </a:r>
            <a:r>
              <a:rPr lang="en-US" altLang="zh-CN" sz="2400">
                <a:sym typeface="Symbol" panose="05050102010706020507" pitchFamily="18" charset="2"/>
              </a:rPr>
              <a:t>[A·a] </a:t>
            </a:r>
            <a:r>
              <a:rPr lang="zh-CN" altLang="en-US" sz="2400">
                <a:sym typeface="Symbol" panose="05050102010706020507" pitchFamily="18" charset="2"/>
              </a:rPr>
              <a:t>在</a:t>
            </a: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i</a:t>
            </a:r>
            <a:r>
              <a:rPr lang="zh-CN" altLang="en-US" sz="2400">
                <a:sym typeface="Symbol" panose="05050102010706020507" pitchFamily="18" charset="2"/>
              </a:rPr>
              <a:t>中，且</a:t>
            </a:r>
            <a:r>
              <a:rPr lang="en-US" altLang="zh-CN" sz="2400">
                <a:sym typeface="Symbol" panose="05050102010706020507" pitchFamily="18" charset="2"/>
              </a:rPr>
              <a:t>goto(I</a:t>
            </a:r>
            <a:r>
              <a:rPr lang="en-US" altLang="zh-CN" sz="2400" baseline="-25000">
                <a:sym typeface="Symbol" panose="05050102010706020507" pitchFamily="18" charset="2"/>
              </a:rPr>
              <a:t>i</a:t>
            </a:r>
            <a:r>
              <a:rPr lang="en-US" altLang="zh-CN" sz="2400">
                <a:sym typeface="Symbol" panose="05050102010706020507" pitchFamily="18" charset="2"/>
              </a:rPr>
              <a:t>, a)=I</a:t>
            </a:r>
            <a:r>
              <a:rPr lang="en-US" altLang="zh-CN" sz="2400" baseline="-25000">
                <a:sym typeface="Symbol" panose="05050102010706020507" pitchFamily="18" charset="2"/>
              </a:rPr>
              <a:t>j</a:t>
            </a:r>
            <a:r>
              <a:rPr lang="zh-CN" altLang="en-US" sz="2400">
                <a:sym typeface="Symbol" panose="05050102010706020507" pitchFamily="18" charset="2"/>
              </a:rPr>
              <a:t>，则</a:t>
            </a:r>
            <a:r>
              <a:rPr lang="en-US" altLang="zh-CN" sz="2400">
                <a:sym typeface="Symbol" panose="05050102010706020507" pitchFamily="18" charset="2"/>
              </a:rPr>
              <a:t>action[i, a]=“</a:t>
            </a:r>
            <a:r>
              <a:rPr lang="zh-CN" altLang="en-US" sz="2400">
                <a:sym typeface="Symbol" panose="05050102010706020507" pitchFamily="18" charset="2"/>
              </a:rPr>
              <a:t>移进</a:t>
            </a:r>
            <a:r>
              <a:rPr lang="en-US" altLang="zh-CN" sz="2400">
                <a:sym typeface="Symbol" panose="05050102010706020507" pitchFamily="18" charset="2"/>
              </a:rPr>
              <a:t>j”</a:t>
            </a:r>
            <a:r>
              <a:rPr lang="zh-CN" altLang="en-US" sz="2400">
                <a:sym typeface="Symbol" panose="05050102010706020507" pitchFamily="18" charset="2"/>
              </a:rPr>
              <a:t>，此处</a:t>
            </a:r>
            <a:r>
              <a:rPr lang="en-US" altLang="zh-CN" sz="2400">
                <a:sym typeface="Symbol" panose="05050102010706020507" pitchFamily="18" charset="2"/>
              </a:rPr>
              <a:t>a</a:t>
            </a:r>
            <a:r>
              <a:rPr lang="zh-CN" altLang="en-US" sz="2400">
                <a:sym typeface="Symbol" panose="05050102010706020507" pitchFamily="18" charset="2"/>
              </a:rPr>
              <a:t>为终结符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400"/>
              <a:t>若</a:t>
            </a:r>
            <a:r>
              <a:rPr lang="en-US" altLang="zh-CN" sz="2400">
                <a:sym typeface="Symbol" panose="05050102010706020507" pitchFamily="18" charset="2"/>
              </a:rPr>
              <a:t>[A·] </a:t>
            </a:r>
            <a:r>
              <a:rPr lang="zh-CN" altLang="en-US" sz="2400">
                <a:sym typeface="Symbol" panose="05050102010706020507" pitchFamily="18" charset="2"/>
              </a:rPr>
              <a:t>在</a:t>
            </a: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i</a:t>
            </a:r>
            <a:r>
              <a:rPr lang="zh-CN" altLang="en-US" sz="2400">
                <a:sym typeface="Symbol" panose="05050102010706020507" pitchFamily="18" charset="2"/>
              </a:rPr>
              <a:t>中，对所有</a:t>
            </a:r>
            <a:r>
              <a:rPr lang="en-US" altLang="zh-CN" sz="2400">
                <a:sym typeface="Symbol" panose="05050102010706020507" pitchFamily="18" charset="2"/>
              </a:rPr>
              <a:t>a</a:t>
            </a:r>
            <a:r>
              <a:rPr lang="en-US" altLang="zh-CN" sz="2400">
                <a:latin typeface="宋体" panose="02010600030101010101" pitchFamily="2" charset="-122"/>
                <a:sym typeface="Symbol" panose="05050102010706020507" pitchFamily="18" charset="2"/>
              </a:rPr>
              <a:t>∈</a:t>
            </a:r>
            <a:r>
              <a:rPr lang="en-US" altLang="zh-CN" sz="2400">
                <a:sym typeface="Symbol" panose="05050102010706020507" pitchFamily="18" charset="2"/>
              </a:rPr>
              <a:t>FOLLOW(A)</a:t>
            </a:r>
            <a:r>
              <a:rPr lang="zh-CN" altLang="en-US" sz="2400">
                <a:sym typeface="Symbol" panose="05050102010706020507" pitchFamily="18" charset="2"/>
              </a:rPr>
              <a:t>，令</a:t>
            </a:r>
            <a:r>
              <a:rPr lang="en-US" altLang="zh-CN" sz="2400">
                <a:sym typeface="Symbol" panose="05050102010706020507" pitchFamily="18" charset="2"/>
              </a:rPr>
              <a:t>action[i, a]=“</a:t>
            </a:r>
            <a:r>
              <a:rPr lang="zh-CN" altLang="en-US" sz="2400">
                <a:sym typeface="Symbol" panose="05050102010706020507" pitchFamily="18" charset="2"/>
              </a:rPr>
              <a:t>归约</a:t>
            </a:r>
            <a:r>
              <a:rPr lang="en-US" altLang="zh-CN" sz="2400">
                <a:sym typeface="Symbol" panose="05050102010706020507" pitchFamily="18" charset="2"/>
              </a:rPr>
              <a:t>A”</a:t>
            </a:r>
            <a:r>
              <a:rPr lang="zh-CN" altLang="en-US" sz="2400">
                <a:sym typeface="Symbol" panose="05050102010706020507" pitchFamily="18" charset="2"/>
              </a:rPr>
              <a:t>，此处</a:t>
            </a:r>
            <a:r>
              <a:rPr lang="en-US" altLang="zh-CN" sz="2400">
                <a:sym typeface="Symbol" panose="05050102010706020507" pitchFamily="18" charset="2"/>
              </a:rPr>
              <a:t>A</a:t>
            </a:r>
            <a:r>
              <a:rPr lang="en-US" altLang="zh-CN" sz="2400">
                <a:ea typeface="Arial Unicode MS" panose="020B0604020202020204" pitchFamily="34" charset="-122"/>
                <a:cs typeface="Arial Unicode MS" panose="020B0604020202020204" pitchFamily="34" charset="-122"/>
                <a:sym typeface="Symbol" panose="05050102010706020507" pitchFamily="18" charset="2"/>
              </a:rPr>
              <a:t>≠</a:t>
            </a:r>
            <a:r>
              <a:rPr lang="en-US" altLang="zh-CN" sz="2400">
                <a:sym typeface="Symbol" panose="05050102010706020507" pitchFamily="18" charset="2"/>
              </a:rPr>
              <a:t>S’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67CB489-7573-4451-9D68-0E76C921406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08840" y="658800"/>
              <a:ext cx="6378480" cy="58057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67CB489-7573-4451-9D68-0E76C92140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99480" y="649440"/>
                <a:ext cx="6397200" cy="5824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E8C916D-1843-44F9-AEE7-074FEEC985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681"/>
    </mc:Choice>
    <mc:Fallback xmlns="">
      <p:transition spd="slow" advTm="390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7BCAC914-CEEA-4C52-8119-79A8943114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4.8</a:t>
            </a:r>
            <a:r>
              <a:rPr lang="zh-CN" altLang="en-US"/>
              <a:t>：构造</a:t>
            </a:r>
            <a:r>
              <a:rPr lang="en-US" altLang="zh-CN"/>
              <a:t>SLR</a:t>
            </a:r>
            <a:r>
              <a:rPr lang="zh-CN" altLang="en-US"/>
              <a:t>分析表</a:t>
            </a:r>
            <a:r>
              <a:rPr lang="en-US" altLang="zh-CN"/>
              <a:t>(</a:t>
            </a:r>
            <a:r>
              <a:rPr lang="zh-CN" altLang="en-US"/>
              <a:t>续</a:t>
            </a:r>
            <a:r>
              <a:rPr lang="en-US" altLang="zh-CN"/>
              <a:t>)</a:t>
            </a:r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B5A6D3AF-2D20-4066-921D-DBF41F5223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90600" lvl="1" indent="-533400" eaLnBrk="1" hangingPunct="1">
              <a:buFont typeface="Wingdings" panose="05000000000000000000" pitchFamily="2" charset="2"/>
              <a:buAutoNum type="alphaLcParenR" startAt="3"/>
            </a:pPr>
            <a:r>
              <a:rPr lang="zh-CN" altLang="en-US"/>
              <a:t>若</a:t>
            </a:r>
            <a:r>
              <a:rPr lang="en-US" altLang="zh-CN">
                <a:sym typeface="Symbol" panose="05050102010706020507" pitchFamily="18" charset="2"/>
              </a:rPr>
              <a:t>[S’S·] </a:t>
            </a:r>
            <a:r>
              <a:rPr lang="zh-CN" altLang="en-US">
                <a:sym typeface="Symbol" panose="05050102010706020507" pitchFamily="18" charset="2"/>
              </a:rPr>
              <a:t>在</a:t>
            </a:r>
            <a:r>
              <a:rPr lang="en-US" altLang="zh-CN">
                <a:sym typeface="Symbol" panose="05050102010706020507" pitchFamily="18" charset="2"/>
              </a:rPr>
              <a:t>I</a:t>
            </a:r>
            <a:r>
              <a:rPr lang="en-US" altLang="zh-CN" baseline="-25000">
                <a:sym typeface="Symbol" panose="05050102010706020507" pitchFamily="18" charset="2"/>
              </a:rPr>
              <a:t>i</a:t>
            </a:r>
            <a:r>
              <a:rPr lang="zh-CN" altLang="en-US">
                <a:sym typeface="Symbol" panose="05050102010706020507" pitchFamily="18" charset="2"/>
              </a:rPr>
              <a:t>中，则令</a:t>
            </a:r>
            <a:r>
              <a:rPr lang="en-US" altLang="zh-CN">
                <a:sym typeface="Symbol" panose="05050102010706020507" pitchFamily="18" charset="2"/>
              </a:rPr>
              <a:t>action[i, $]=“</a:t>
            </a:r>
            <a:r>
              <a:rPr lang="zh-CN" altLang="en-US">
                <a:sym typeface="Symbol" panose="05050102010706020507" pitchFamily="18" charset="2"/>
              </a:rPr>
              <a:t>接受”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 startAt="3"/>
            </a:pPr>
            <a:r>
              <a:rPr lang="zh-CN" altLang="en-US">
                <a:sym typeface="Symbol" panose="05050102010706020507" pitchFamily="18" charset="2"/>
              </a:rPr>
              <a:t>利用</a:t>
            </a:r>
            <a:r>
              <a:rPr lang="en-US" altLang="zh-CN">
                <a:sym typeface="Symbol" panose="05050102010706020507" pitchFamily="18" charset="2"/>
              </a:rPr>
              <a:t>DFA</a:t>
            </a:r>
            <a:r>
              <a:rPr lang="zh-CN" altLang="en-US">
                <a:sym typeface="Symbol" panose="05050102010706020507" pitchFamily="18" charset="2"/>
              </a:rPr>
              <a:t>的状态转移函数构造状态的</a:t>
            </a:r>
            <a:r>
              <a:rPr lang="en-US" altLang="zh-CN">
                <a:sym typeface="Symbol" panose="05050102010706020507" pitchFamily="18" charset="2"/>
              </a:rPr>
              <a:t>goto</a:t>
            </a:r>
            <a:r>
              <a:rPr lang="zh-CN" altLang="en-US">
                <a:sym typeface="Symbol" panose="05050102010706020507" pitchFamily="18" charset="2"/>
              </a:rPr>
              <a:t>函数：</a:t>
            </a:r>
            <a:r>
              <a:rPr lang="en-US" altLang="zh-CN">
                <a:sym typeface="Symbol" panose="05050102010706020507" pitchFamily="18" charset="2"/>
              </a:rPr>
              <a:t>goto(I</a:t>
            </a:r>
            <a:r>
              <a:rPr lang="en-US" altLang="zh-CN" baseline="-25000">
                <a:sym typeface="Symbol" panose="05050102010706020507" pitchFamily="18" charset="2"/>
              </a:rPr>
              <a:t>i</a:t>
            </a:r>
            <a:r>
              <a:rPr lang="en-US" altLang="zh-CN">
                <a:sym typeface="Symbol" panose="05050102010706020507" pitchFamily="18" charset="2"/>
              </a:rPr>
              <a:t>, A)=I</a:t>
            </a:r>
            <a:r>
              <a:rPr lang="en-US" altLang="zh-CN" baseline="-25000">
                <a:sym typeface="Symbol" panose="05050102010706020507" pitchFamily="18" charset="2"/>
              </a:rPr>
              <a:t>j</a:t>
            </a:r>
            <a:r>
              <a:rPr lang="en-US" altLang="zh-CN">
                <a:sym typeface="Wingdings" panose="05000000000000000000" pitchFamily="2" charset="2"/>
              </a:rPr>
              <a:t>goto[i, A]=j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 startAt="3"/>
            </a:pPr>
            <a:r>
              <a:rPr lang="en-US" altLang="zh-CN">
                <a:sym typeface="Wingdings" panose="05000000000000000000" pitchFamily="2" charset="2"/>
              </a:rPr>
              <a:t>2</a:t>
            </a:r>
            <a:r>
              <a:rPr lang="zh-CN" altLang="en-US">
                <a:sym typeface="Wingdings" panose="05000000000000000000" pitchFamily="2" charset="2"/>
              </a:rPr>
              <a:t>、</a:t>
            </a:r>
            <a:r>
              <a:rPr lang="en-US" altLang="zh-CN">
                <a:sym typeface="Wingdings" panose="05000000000000000000" pitchFamily="2" charset="2"/>
              </a:rPr>
              <a:t>3</a:t>
            </a:r>
            <a:r>
              <a:rPr lang="zh-CN" altLang="en-US">
                <a:sym typeface="Wingdings" panose="05000000000000000000" pitchFamily="2" charset="2"/>
              </a:rPr>
              <a:t>未定义的表项为错误项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 startAt="3"/>
            </a:pPr>
            <a:r>
              <a:rPr lang="zh-CN" altLang="en-US">
                <a:sym typeface="Wingdings" panose="05000000000000000000" pitchFamily="2" charset="2"/>
              </a:rPr>
              <a:t>分析器的初态，设定为包含</a:t>
            </a:r>
            <a:r>
              <a:rPr lang="en-US" altLang="zh-CN">
                <a:sym typeface="Symbol" panose="05050102010706020507" pitchFamily="18" charset="2"/>
              </a:rPr>
              <a:t>[S’S·]</a:t>
            </a:r>
            <a:r>
              <a:rPr lang="zh-CN" altLang="en-US">
                <a:sym typeface="Symbol" panose="05050102010706020507" pitchFamily="18" charset="2"/>
              </a:rPr>
              <a:t>的项目集</a:t>
            </a:r>
            <a:r>
              <a:rPr lang="en-US" altLang="zh-CN">
                <a:sym typeface="Symbol" panose="05050102010706020507" pitchFamily="18" charset="2"/>
              </a:rPr>
              <a:t>I</a:t>
            </a:r>
            <a:r>
              <a:rPr lang="en-US" altLang="zh-CN" baseline="-25000">
                <a:sym typeface="Symbol" panose="05050102010706020507" pitchFamily="18" charset="2"/>
              </a:rPr>
              <a:t>0</a:t>
            </a:r>
            <a:endParaRPr lang="en-US" altLang="zh-CN">
              <a:sym typeface="Symbol" panose="05050102010706020507" pitchFamily="18" charset="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CC31BA0-68E9-47B7-97FE-95928032C27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16200" y="1804680"/>
              <a:ext cx="5555880" cy="2927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CC31BA0-68E9-47B7-97FE-95928032C2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06840" y="1795320"/>
                <a:ext cx="5574600" cy="2946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A1A4FB1-25A2-4B31-A4C6-E04B72A284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179"/>
    </mc:Choice>
    <mc:Fallback xmlns="">
      <p:transition spd="slow" advTm="73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D69BD7C7-28B0-4860-8851-41708AE8F4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4.38</a:t>
            </a:r>
          </a:p>
        </p:txBody>
      </p:sp>
      <p:sp>
        <p:nvSpPr>
          <p:cNvPr id="57347" name="Text Box 4">
            <a:extLst>
              <a:ext uri="{FF2B5EF4-FFF2-40B4-BE49-F238E27FC236}">
                <a16:creationId xmlns:a16="http://schemas.microsoft.com/office/drawing/2014/main" id="{F35030D4-D81C-426E-B54B-471AEDB6BF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219200"/>
            <a:ext cx="1766888" cy="315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0</a:t>
            </a:r>
            <a:r>
              <a:rPr kumimoji="0" lang="en-US" altLang="zh-CN" sz="2400">
                <a:solidFill>
                  <a:srgbClr val="3333CC"/>
                </a:solidFill>
              </a:rPr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E’ </a:t>
            </a:r>
            <a:r>
              <a:rPr kumimoji="0" lang="en-US" altLang="zh-CN" sz="2400" b="1">
                <a:sym typeface="Symbol" panose="05050102010706020507" pitchFamily="18" charset="2"/>
              </a:rPr>
              <a:t> ·E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·E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·T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·T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·F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endParaRPr kumimoji="0" lang="en-US" altLang="zh-CN" sz="2400"/>
          </a:p>
        </p:txBody>
      </p:sp>
      <p:sp>
        <p:nvSpPr>
          <p:cNvPr id="57348" name="Text Box 5">
            <a:extLst>
              <a:ext uri="{FF2B5EF4-FFF2-40B4-BE49-F238E27FC236}">
                <a16:creationId xmlns:a16="http://schemas.microsoft.com/office/drawing/2014/main" id="{C4A568EC-8EE2-46B2-979D-7D96931EE7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52788" y="1676400"/>
            <a:ext cx="5360987" cy="191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,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/>
              <a:t>goto(I</a:t>
            </a:r>
            <a:r>
              <a:rPr kumimoji="0" lang="en-US" altLang="zh-CN" sz="2400" baseline="-25000"/>
              <a:t>0</a:t>
            </a:r>
            <a:r>
              <a:rPr kumimoji="0" lang="en-US" altLang="zh-CN" sz="2400"/>
              <a:t>, ( )=I</a:t>
            </a:r>
            <a:r>
              <a:rPr kumimoji="0" lang="en-US" altLang="zh-CN" sz="2400" baseline="-25000"/>
              <a:t>4</a:t>
            </a:r>
            <a:r>
              <a:rPr kumimoji="0" lang="en-US" altLang="zh-CN" sz="2400">
                <a:sym typeface="Wingdings" panose="05000000000000000000" pitchFamily="2" charset="2"/>
              </a:rPr>
              <a:t>action[0, (]=s4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kumimoji="0" lang="en-US" altLang="zh-CN" sz="2400">
                <a:sym typeface="Symbol" panose="05050102010706020507" pitchFamily="18" charset="2"/>
              </a:rPr>
              <a:t>, goto(I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0</a:t>
            </a:r>
            <a:r>
              <a:rPr kumimoji="0" lang="en-US" altLang="zh-CN" sz="2400">
                <a:sym typeface="Symbol" panose="05050102010706020507" pitchFamily="18" charset="2"/>
              </a:rPr>
              <a:t>, </a:t>
            </a:r>
            <a:r>
              <a:rPr kumimoji="0" lang="en-US" altLang="zh-CN" sz="2400" b="1">
                <a:sym typeface="Symbol" panose="05050102010706020507" pitchFamily="18" charset="2"/>
              </a:rPr>
              <a:t>id</a:t>
            </a:r>
            <a:r>
              <a:rPr kumimoji="0" lang="en-US" altLang="zh-CN" sz="2400">
                <a:sym typeface="Symbol" panose="05050102010706020507" pitchFamily="18" charset="2"/>
              </a:rPr>
              <a:t>)=I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5</a:t>
            </a:r>
            <a:r>
              <a:rPr kumimoji="0" lang="en-US" altLang="zh-CN" sz="2400">
                <a:sym typeface="Wingdings" panose="05000000000000000000" pitchFamily="2" charset="2"/>
              </a:rPr>
              <a:t>action[0, </a:t>
            </a:r>
            <a:r>
              <a:rPr kumimoji="0" lang="en-US" altLang="zh-CN" sz="2400" b="1">
                <a:sym typeface="Wingdings" panose="05000000000000000000" pitchFamily="2" charset="2"/>
              </a:rPr>
              <a:t>id</a:t>
            </a:r>
            <a:r>
              <a:rPr kumimoji="0" lang="en-US" altLang="zh-CN" sz="2400">
                <a:sym typeface="Wingdings" panose="05000000000000000000" pitchFamily="2" charset="2"/>
              </a:rPr>
              <a:t>]=s5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goto[0, E] =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goto[0, T] = 2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goto[0, F] = 3</a:t>
            </a:r>
            <a:endParaRPr kumimoji="0" lang="en-US" altLang="zh-CN" sz="2400">
              <a:sym typeface="Symbol" panose="05050102010706020507" pitchFamily="18" charset="2"/>
            </a:endParaRPr>
          </a:p>
        </p:txBody>
      </p:sp>
      <p:sp>
        <p:nvSpPr>
          <p:cNvPr id="57349" name="Text Box 6">
            <a:extLst>
              <a:ext uri="{FF2B5EF4-FFF2-40B4-BE49-F238E27FC236}">
                <a16:creationId xmlns:a16="http://schemas.microsoft.com/office/drawing/2014/main" id="{6B7D71AA-6854-4C7C-B62C-094E7C2916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4419600"/>
            <a:ext cx="1728788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1</a:t>
            </a:r>
            <a:r>
              <a:rPr kumimoji="0" lang="en-US" altLang="zh-CN" sz="2400">
                <a:solidFill>
                  <a:srgbClr val="3333CC"/>
                </a:solidFill>
              </a:rPr>
              <a:t> </a:t>
            </a:r>
            <a:br>
              <a:rPr kumimoji="0" lang="en-US" altLang="zh-CN" sz="2400"/>
            </a:br>
            <a:r>
              <a:rPr kumimoji="0" lang="en-US" altLang="zh-CN" sz="2400" b="1"/>
              <a:t>E’ </a:t>
            </a:r>
            <a:r>
              <a:rPr kumimoji="0" lang="en-US" altLang="zh-CN" sz="2400" b="1">
                <a:sym typeface="Symbol" panose="05050102010706020507" pitchFamily="18" charset="2"/>
              </a:rPr>
              <a:t> E·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 </a:t>
            </a:r>
          </a:p>
        </p:txBody>
      </p:sp>
      <p:sp>
        <p:nvSpPr>
          <p:cNvPr id="57350" name="Text Box 7">
            <a:extLst>
              <a:ext uri="{FF2B5EF4-FFF2-40B4-BE49-F238E27FC236}">
                <a16:creationId xmlns:a16="http://schemas.microsoft.com/office/drawing/2014/main" id="{976565A6-ABB6-4FA1-B151-F5B8CC7379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2338388"/>
            <a:ext cx="61753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sp>
        <p:nvSpPr>
          <p:cNvPr id="57351" name="Text Box 8">
            <a:extLst>
              <a:ext uri="{FF2B5EF4-FFF2-40B4-BE49-F238E27FC236}">
                <a16:creationId xmlns:a16="http://schemas.microsoft.com/office/drawing/2014/main" id="{951AC9A7-2E73-468B-9E58-4FCC057C97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5188" y="4664075"/>
            <a:ext cx="561816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E’ </a:t>
            </a:r>
            <a:r>
              <a:rPr kumimoji="0" lang="en-US" altLang="zh-CN" sz="2400" b="1">
                <a:sym typeface="Symbol" panose="05050102010706020507" pitchFamily="18" charset="2"/>
              </a:rPr>
              <a:t> E·</a:t>
            </a:r>
            <a:r>
              <a:rPr kumimoji="0" lang="en-US" altLang="zh-CN" sz="2400">
                <a:sym typeface="Wingdings" panose="05000000000000000000" pitchFamily="2" charset="2"/>
              </a:rPr>
              <a:t>action[1, $]=acc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</a:t>
            </a:r>
            <a:r>
              <a:rPr kumimoji="0" lang="en-US" altLang="zh-CN" sz="2400">
                <a:sym typeface="Symbol" panose="05050102010706020507" pitchFamily="18" charset="2"/>
              </a:rPr>
              <a:t>, goto(I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>
                <a:sym typeface="Symbol" panose="05050102010706020507" pitchFamily="18" charset="2"/>
              </a:rPr>
              <a:t>, </a:t>
            </a:r>
            <a:r>
              <a:rPr kumimoji="0" lang="en-US" altLang="zh-CN" sz="2400" b="1">
                <a:sym typeface="Symbol" panose="05050102010706020507" pitchFamily="18" charset="2"/>
              </a:rPr>
              <a:t>+</a:t>
            </a:r>
            <a:r>
              <a:rPr kumimoji="0" lang="en-US" altLang="zh-CN" sz="2400">
                <a:sym typeface="Symbol" panose="05050102010706020507" pitchFamily="18" charset="2"/>
              </a:rPr>
              <a:t>)=I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6</a:t>
            </a:r>
            <a:r>
              <a:rPr kumimoji="0" lang="en-US" altLang="zh-CN" sz="2400">
                <a:sym typeface="Wingdings" panose="05000000000000000000" pitchFamily="2" charset="2"/>
              </a:rPr>
              <a:t>action[1, </a:t>
            </a:r>
            <a:r>
              <a:rPr kumimoji="0" lang="en-US" altLang="zh-CN" sz="2400" b="1">
                <a:sym typeface="Wingdings" panose="05000000000000000000" pitchFamily="2" charset="2"/>
              </a:rPr>
              <a:t>+</a:t>
            </a:r>
            <a:r>
              <a:rPr kumimoji="0" lang="en-US" altLang="zh-CN" sz="2400">
                <a:sym typeface="Wingdings" panose="05000000000000000000" pitchFamily="2" charset="2"/>
              </a:rPr>
              <a:t>]=s6</a:t>
            </a:r>
          </a:p>
        </p:txBody>
      </p:sp>
      <p:sp>
        <p:nvSpPr>
          <p:cNvPr id="57352" name="Text Box 9">
            <a:extLst>
              <a:ext uri="{FF2B5EF4-FFF2-40B4-BE49-F238E27FC236}">
                <a16:creationId xmlns:a16="http://schemas.microsoft.com/office/drawing/2014/main" id="{1109B254-9B43-47EE-9A28-AD018C90D2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200" y="5202238"/>
            <a:ext cx="61753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2AF4FBF-BC82-4B3D-881F-0A90843FA40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93680"/>
              <a:ext cx="7562520" cy="50857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2AF4FBF-BC82-4B3D-881F-0A90843FA4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84320"/>
                <a:ext cx="7581240" cy="5104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E98A25B-B25A-4A5F-A71F-459D2B8A52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324"/>
    </mc:Choice>
    <mc:Fallback xmlns="">
      <p:transition spd="slow" advTm="114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:a16="http://schemas.microsoft.com/office/drawing/2014/main" id="{031B7531-310A-458D-8A4F-5EA74419C4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4.38</a:t>
            </a:r>
            <a:r>
              <a:rPr lang="zh-CN" altLang="en-US"/>
              <a:t>（续）</a:t>
            </a:r>
          </a:p>
        </p:txBody>
      </p:sp>
      <p:sp>
        <p:nvSpPr>
          <p:cNvPr id="58371" name="Text Box 3">
            <a:extLst>
              <a:ext uri="{FF2B5EF4-FFF2-40B4-BE49-F238E27FC236}">
                <a16:creationId xmlns:a16="http://schemas.microsoft.com/office/drawing/2014/main" id="{BE944D97-C3CF-4C89-8BFC-D43FE52D85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219200"/>
            <a:ext cx="1763713" cy="122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2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T·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 </a:t>
            </a:r>
          </a:p>
        </p:txBody>
      </p:sp>
      <p:sp>
        <p:nvSpPr>
          <p:cNvPr id="58372" name="Text Box 4">
            <a:extLst>
              <a:ext uri="{FF2B5EF4-FFF2-40B4-BE49-F238E27FC236}">
                <a16:creationId xmlns:a16="http://schemas.microsoft.com/office/drawing/2014/main" id="{7EC07509-7DBD-4CFC-8BE8-E87F91BDDA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588" y="1273175"/>
            <a:ext cx="5535612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T·,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/>
              <a:t>FOLLOW(E)={$, +, )}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action[2,$]=action[2,+]= action[2,)]=r2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</a:t>
            </a:r>
            <a:r>
              <a:rPr kumimoji="0" lang="en-US" altLang="zh-CN" sz="2400">
                <a:sym typeface="Symbol" panose="05050102010706020507" pitchFamily="18" charset="2"/>
              </a:rPr>
              <a:t>, goto(I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400">
                <a:sym typeface="Symbol" panose="05050102010706020507" pitchFamily="18" charset="2"/>
              </a:rPr>
              <a:t>, </a:t>
            </a:r>
            <a:r>
              <a:rPr kumimoji="0" lang="en-US" altLang="zh-CN" sz="2400" b="1">
                <a:sym typeface="Symbol" panose="05050102010706020507" pitchFamily="18" charset="2"/>
              </a:rPr>
              <a:t>*</a:t>
            </a:r>
            <a:r>
              <a:rPr kumimoji="0" lang="en-US" altLang="zh-CN" sz="2400">
                <a:sym typeface="Symbol" panose="05050102010706020507" pitchFamily="18" charset="2"/>
              </a:rPr>
              <a:t>)=I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7</a:t>
            </a:r>
            <a:r>
              <a:rPr kumimoji="0" lang="en-US" altLang="zh-CN" sz="2400">
                <a:sym typeface="Wingdings" panose="05000000000000000000" pitchFamily="2" charset="2"/>
              </a:rPr>
              <a:t>action[2,*]=s7</a:t>
            </a:r>
          </a:p>
        </p:txBody>
      </p:sp>
      <p:sp>
        <p:nvSpPr>
          <p:cNvPr id="58373" name="Text Box 5">
            <a:extLst>
              <a:ext uri="{FF2B5EF4-FFF2-40B4-BE49-F238E27FC236}">
                <a16:creationId xmlns:a16="http://schemas.microsoft.com/office/drawing/2014/main" id="{04392BAD-21FA-4AE0-94CC-21A9B93666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667000"/>
            <a:ext cx="102711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3</a:t>
            </a:r>
            <a:endParaRPr kumimoji="0" lang="en-US" altLang="zh-CN" sz="2400">
              <a:solidFill>
                <a:srgbClr val="3333CC"/>
              </a:solidFill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F·</a:t>
            </a:r>
          </a:p>
        </p:txBody>
      </p:sp>
      <p:sp>
        <p:nvSpPr>
          <p:cNvPr id="58374" name="Text Box 6">
            <a:extLst>
              <a:ext uri="{FF2B5EF4-FFF2-40B4-BE49-F238E27FC236}">
                <a16:creationId xmlns:a16="http://schemas.microsoft.com/office/drawing/2014/main" id="{B8512BE6-F94C-4E9B-8E8D-23DCBB623E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1600" y="1600200"/>
            <a:ext cx="61753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sp>
        <p:nvSpPr>
          <p:cNvPr id="58375" name="Text Box 7">
            <a:extLst>
              <a:ext uri="{FF2B5EF4-FFF2-40B4-BE49-F238E27FC236}">
                <a16:creationId xmlns:a16="http://schemas.microsoft.com/office/drawing/2014/main" id="{CBA6B47C-8708-4D02-AC40-5D00BAD069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2590800"/>
            <a:ext cx="433705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F·, </a:t>
            </a:r>
            <a:r>
              <a:rPr kumimoji="0" lang="en-US" altLang="zh-CN" sz="2400">
                <a:sym typeface="Symbol" panose="05050102010706020507" pitchFamily="18" charset="2"/>
              </a:rPr>
              <a:t>FOLLOW(T)={$, +, *, )}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action[3, $/+/*/)]=r4</a:t>
            </a:r>
          </a:p>
        </p:txBody>
      </p:sp>
      <p:sp>
        <p:nvSpPr>
          <p:cNvPr id="58376" name="Text Box 8">
            <a:extLst>
              <a:ext uri="{FF2B5EF4-FFF2-40B4-BE49-F238E27FC236}">
                <a16:creationId xmlns:a16="http://schemas.microsoft.com/office/drawing/2014/main" id="{3E547804-1980-4D34-A032-4032289E1A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2773363"/>
            <a:ext cx="61753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0111044-E194-4529-802F-5C67BAE0E38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481400"/>
              <a:ext cx="6515280" cy="4035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0111044-E194-4529-802F-5C67BAE0E3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472040"/>
                <a:ext cx="6534000" cy="4053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F0A8E8D-4CD9-40FA-8A99-EBCA7E695A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804"/>
    </mc:Choice>
    <mc:Fallback xmlns="">
      <p:transition spd="slow" advTm="52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36324389-E201-4506-98B0-8F1127CCAE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closure</a:t>
            </a:r>
            <a:r>
              <a:rPr lang="zh-CN" altLang="en-US"/>
              <a:t>函数的计算</a:t>
            </a:r>
          </a:p>
        </p:txBody>
      </p:sp>
      <p:sp>
        <p:nvSpPr>
          <p:cNvPr id="306179" name="Rectangle 3">
            <a:extLst>
              <a:ext uri="{FF2B5EF4-FFF2-40B4-BE49-F238E27FC236}">
                <a16:creationId xmlns:a16="http://schemas.microsoft.com/office/drawing/2014/main" id="{B72809A1-24D9-40AB-9688-CFE6A716E0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648200"/>
          </a:xfrm>
        </p:spPr>
        <p:txBody>
          <a:bodyPr/>
          <a:lstStyle/>
          <a:p>
            <a:pPr marL="609600" indent="-609600" eaLnBrk="1" hangingPunct="1">
              <a:defRPr/>
            </a:pPr>
            <a:r>
              <a:rPr lang="en-US" altLang="zh-CN" sz="2800" dirty="0"/>
              <a:t>I</a:t>
            </a:r>
            <a:r>
              <a:rPr lang="zh-CN" altLang="en-US" sz="2800" dirty="0"/>
              <a:t>为项目集，则</a:t>
            </a:r>
            <a:r>
              <a:rPr lang="en-US" altLang="zh-CN" sz="2800" dirty="0"/>
              <a:t>closure(I)</a:t>
            </a:r>
            <a:r>
              <a:rPr lang="zh-CN" altLang="en-US" sz="2800" dirty="0"/>
              <a:t>为按下列规则构造的项目集：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  <a:defRPr/>
            </a:pPr>
            <a:r>
              <a:rPr lang="zh-CN" altLang="en-US" sz="2400" dirty="0"/>
              <a:t>初始，</a:t>
            </a:r>
            <a:r>
              <a:rPr lang="en-US" altLang="zh-CN" sz="2400" dirty="0"/>
              <a:t>I</a:t>
            </a:r>
            <a:r>
              <a:rPr lang="zh-CN" altLang="en-US" sz="2400" dirty="0"/>
              <a:t>中项目都加入</a:t>
            </a:r>
            <a:r>
              <a:rPr lang="en-US" altLang="zh-CN" sz="2400" dirty="0"/>
              <a:t>closure(I)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  <a:defRPr/>
            </a:pPr>
            <a:r>
              <a:rPr lang="en-US" altLang="zh-CN" sz="2400" dirty="0" err="1"/>
              <a:t>A</a:t>
            </a:r>
            <a:r>
              <a:rPr kumimoji="0" lang="en-US" altLang="zh-CN" sz="2400" dirty="0" err="1">
                <a:sym typeface="Symbol" pitchFamily="18" charset="2"/>
              </a:rPr>
              <a:t></a:t>
            </a:r>
            <a:r>
              <a:rPr kumimoji="0" lang="en-US" altLang="zh-CN" sz="2400" dirty="0" err="1">
                <a:latin typeface="Symbol" pitchFamily="18" charset="2"/>
                <a:sym typeface="Symbol" pitchFamily="18" charset="2"/>
              </a:rPr>
              <a:t>a</a:t>
            </a:r>
            <a:r>
              <a:rPr kumimoji="0" lang="en-US" altLang="zh-CN" sz="2400" dirty="0" err="1">
                <a:sym typeface="Symbol" pitchFamily="18" charset="2"/>
              </a:rPr>
              <a:t>·B</a:t>
            </a:r>
            <a:r>
              <a:rPr kumimoji="0" lang="en-US" altLang="zh-CN" sz="2400" dirty="0" err="1">
                <a:latin typeface="Symbol" pitchFamily="18" charset="2"/>
                <a:sym typeface="Symbol" pitchFamily="18" charset="2"/>
              </a:rPr>
              <a:t>b</a:t>
            </a:r>
            <a:r>
              <a:rPr kumimoji="0" lang="en-US" altLang="zh-CN" sz="2400" dirty="0" err="1">
                <a:latin typeface="+mj-lt"/>
                <a:sym typeface="Symbol" pitchFamily="18" charset="2"/>
              </a:rPr>
              <a:t>∈</a:t>
            </a:r>
            <a:r>
              <a:rPr kumimoji="0" lang="en-US" altLang="zh-CN" sz="2400" dirty="0" err="1">
                <a:sym typeface="Symbol" pitchFamily="18" charset="2"/>
              </a:rPr>
              <a:t>closure</a:t>
            </a:r>
            <a:r>
              <a:rPr kumimoji="0" lang="en-US" altLang="zh-CN" sz="2400" dirty="0">
                <a:sym typeface="Symbol" pitchFamily="18" charset="2"/>
              </a:rPr>
              <a:t>(I)</a:t>
            </a:r>
            <a:r>
              <a:rPr kumimoji="0" lang="zh-CN" altLang="en-US" sz="2400" dirty="0">
                <a:sym typeface="Symbol" pitchFamily="18" charset="2"/>
              </a:rPr>
              <a:t>，存在产生式</a:t>
            </a:r>
            <a:r>
              <a:rPr kumimoji="0" lang="en-US" altLang="zh-CN" sz="2400" dirty="0" err="1">
                <a:sym typeface="Symbol" pitchFamily="18" charset="2"/>
              </a:rPr>
              <a:t>B</a:t>
            </a:r>
            <a:r>
              <a:rPr kumimoji="0" lang="en-US" altLang="zh-CN" sz="2400" dirty="0" err="1">
                <a:latin typeface="Symbol" pitchFamily="18" charset="2"/>
                <a:sym typeface="Symbol" pitchFamily="18" charset="2"/>
              </a:rPr>
              <a:t>g</a:t>
            </a:r>
            <a:r>
              <a:rPr kumimoji="0" lang="zh-CN" altLang="en-US" sz="2400" dirty="0">
                <a:latin typeface="Symbol" pitchFamily="18" charset="2"/>
                <a:sym typeface="Symbol" pitchFamily="18" charset="2"/>
              </a:rPr>
              <a:t>，</a:t>
            </a:r>
            <a:r>
              <a:rPr kumimoji="0" lang="zh-CN" altLang="en-US" sz="2400" dirty="0">
                <a:latin typeface="Symbol" pitchFamily="18" charset="2"/>
                <a:sym typeface="Wingdings" pitchFamily="2" charset="2"/>
              </a:rPr>
              <a:t>则将 </a:t>
            </a:r>
            <a:r>
              <a:rPr kumimoji="0" lang="en-US" altLang="zh-CN" sz="2400" dirty="0">
                <a:sym typeface="Symbol" pitchFamily="18" charset="2"/>
              </a:rPr>
              <a:t>B·</a:t>
            </a:r>
            <a:r>
              <a:rPr kumimoji="0" lang="en-US" altLang="zh-CN" sz="2400" dirty="0">
                <a:latin typeface="Symbol" pitchFamily="18" charset="2"/>
                <a:sym typeface="Symbol" pitchFamily="18" charset="2"/>
              </a:rPr>
              <a:t>g</a:t>
            </a:r>
            <a:r>
              <a:rPr kumimoji="0" lang="zh-CN" altLang="en-US" sz="2400" dirty="0">
                <a:latin typeface="Symbol" pitchFamily="18" charset="2"/>
                <a:sym typeface="Symbol" pitchFamily="18" charset="2"/>
              </a:rPr>
              <a:t>添加进</a:t>
            </a:r>
            <a:r>
              <a:rPr kumimoji="0" lang="en-US" altLang="zh-CN" sz="2400" dirty="0">
                <a:sym typeface="Symbol" pitchFamily="18" charset="2"/>
              </a:rPr>
              <a:t>closure(I) 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  <a:defRPr/>
            </a:pPr>
            <a:r>
              <a:rPr kumimoji="0" lang="zh-CN" altLang="en-US" sz="2400" dirty="0">
                <a:sym typeface="Symbol" pitchFamily="18" charset="2"/>
              </a:rPr>
              <a:t>重复</a:t>
            </a:r>
            <a:r>
              <a:rPr kumimoji="0" lang="en-US" altLang="zh-CN" sz="2400" dirty="0">
                <a:sym typeface="Symbol" pitchFamily="18" charset="2"/>
              </a:rPr>
              <a:t>2</a:t>
            </a:r>
            <a:r>
              <a:rPr kumimoji="0" lang="zh-CN" altLang="en-US" sz="2400" dirty="0">
                <a:sym typeface="Symbol" pitchFamily="18" charset="2"/>
              </a:rPr>
              <a:t>直至没有新的项目加入闭包。</a:t>
            </a:r>
          </a:p>
          <a:p>
            <a:pPr marL="990600" lvl="1" indent="-533400" eaLnBrk="1" hangingPunct="1">
              <a:buFont typeface="Wingdings" panose="05000000000000000000" pitchFamily="2" charset="2"/>
              <a:buNone/>
              <a:defRPr/>
            </a:pPr>
            <a:r>
              <a:rPr kumimoji="0" lang="en-US" altLang="zh-CN" sz="2400" dirty="0">
                <a:solidFill>
                  <a:schemeClr val="hlink"/>
                </a:solidFill>
                <a:latin typeface="Symbol" pitchFamily="18" charset="2"/>
                <a:sym typeface="Symbol" pitchFamily="18" charset="2"/>
              </a:rPr>
              <a:t>e</a:t>
            </a:r>
            <a:r>
              <a:rPr kumimoji="0" lang="en-US" altLang="zh-CN" sz="2400" dirty="0">
                <a:solidFill>
                  <a:schemeClr val="hlink"/>
                </a:solidFill>
                <a:sym typeface="Symbol" pitchFamily="18" charset="2"/>
              </a:rPr>
              <a:t>-closure</a:t>
            </a:r>
            <a:r>
              <a:rPr kumimoji="0" lang="zh-CN" altLang="en-US" sz="2400" dirty="0">
                <a:solidFill>
                  <a:schemeClr val="hlink"/>
                </a:solidFill>
                <a:sym typeface="Symbol" pitchFamily="18" charset="2"/>
              </a:rPr>
              <a:t>闭包！</a:t>
            </a:r>
          </a:p>
          <a:p>
            <a:pPr marL="609600" indent="-609600" eaLnBrk="1" hangingPunct="1">
              <a:defRPr/>
            </a:pPr>
            <a:r>
              <a:rPr lang="en-US" altLang="zh-CN" sz="2800" dirty="0" err="1"/>
              <a:t>A</a:t>
            </a:r>
            <a:r>
              <a:rPr kumimoji="0" lang="en-US" altLang="zh-CN" sz="2800" dirty="0" err="1">
                <a:sym typeface="Symbol" pitchFamily="18" charset="2"/>
              </a:rPr>
              <a:t></a:t>
            </a:r>
            <a:r>
              <a:rPr kumimoji="0" lang="en-US" altLang="zh-CN" sz="2800" dirty="0" err="1">
                <a:latin typeface="Symbol" pitchFamily="18" charset="2"/>
                <a:sym typeface="Symbol" pitchFamily="18" charset="2"/>
              </a:rPr>
              <a:t>a</a:t>
            </a:r>
            <a:r>
              <a:rPr kumimoji="0" lang="en-US" altLang="zh-CN" sz="2800" dirty="0" err="1">
                <a:sym typeface="Symbol" pitchFamily="18" charset="2"/>
              </a:rPr>
              <a:t>·B</a:t>
            </a:r>
            <a:r>
              <a:rPr kumimoji="0" lang="en-US" altLang="zh-CN" sz="2800" dirty="0" err="1">
                <a:latin typeface="Symbol" pitchFamily="18" charset="2"/>
                <a:sym typeface="Symbol" pitchFamily="18" charset="2"/>
              </a:rPr>
              <a:t>b</a:t>
            </a:r>
            <a:r>
              <a:rPr kumimoji="0" lang="en-US" altLang="zh-CN" sz="2800" dirty="0">
                <a:sym typeface="Symbol" pitchFamily="18" charset="2"/>
              </a:rPr>
              <a:t>——</a:t>
            </a:r>
            <a:r>
              <a:rPr kumimoji="0" lang="zh-CN" altLang="en-US" sz="2800" dirty="0">
                <a:latin typeface="Symbol" pitchFamily="18" charset="2"/>
                <a:sym typeface="Symbol" pitchFamily="18" charset="2"/>
              </a:rPr>
              <a:t>期待用输入缓冲中内容拼出</a:t>
            </a:r>
            <a:r>
              <a:rPr kumimoji="0" lang="en-US" altLang="zh-CN" sz="2800" dirty="0">
                <a:latin typeface="Symbol" pitchFamily="18" charset="2"/>
                <a:sym typeface="Symbol" pitchFamily="18" charset="2"/>
              </a:rPr>
              <a:t>Bb</a:t>
            </a:r>
            <a:br>
              <a:rPr kumimoji="0" lang="en-US" altLang="zh-CN" sz="2800" dirty="0">
                <a:latin typeface="Symbol" pitchFamily="18" charset="2"/>
                <a:sym typeface="Symbol" pitchFamily="18" charset="2"/>
              </a:rPr>
            </a:br>
            <a:r>
              <a:rPr kumimoji="0" lang="zh-CN" altLang="en-US" sz="2800" dirty="0">
                <a:latin typeface="Symbol" pitchFamily="18" charset="2"/>
                <a:sym typeface="Symbol" pitchFamily="18" charset="2"/>
              </a:rPr>
              <a:t>存在产生式</a:t>
            </a:r>
            <a:r>
              <a:rPr kumimoji="0" lang="en-US" altLang="zh-CN" sz="2800" dirty="0" err="1">
                <a:sym typeface="Symbol" pitchFamily="18" charset="2"/>
              </a:rPr>
              <a:t>B</a:t>
            </a:r>
            <a:r>
              <a:rPr kumimoji="0" lang="en-US" altLang="zh-CN" sz="2800" dirty="0" err="1">
                <a:latin typeface="Symbol" pitchFamily="18" charset="2"/>
                <a:sym typeface="Symbol" pitchFamily="18" charset="2"/>
              </a:rPr>
              <a:t>g</a:t>
            </a:r>
            <a:r>
              <a:rPr kumimoji="0" lang="en-US" altLang="zh-CN" sz="2800" dirty="0">
                <a:latin typeface="Symbol" pitchFamily="18" charset="2"/>
                <a:sym typeface="Symbol" pitchFamily="18" charset="2"/>
              </a:rPr>
              <a:t> </a:t>
            </a:r>
            <a:r>
              <a:rPr kumimoji="0" lang="en-US" altLang="zh-CN" sz="2800" dirty="0">
                <a:latin typeface="Symbol" pitchFamily="18" charset="2"/>
                <a:sym typeface="Wingdings" pitchFamily="2" charset="2"/>
              </a:rPr>
              <a:t> </a:t>
            </a:r>
            <a:r>
              <a:rPr kumimoji="0" lang="zh-CN" altLang="en-US" sz="2800" dirty="0">
                <a:latin typeface="Symbol" pitchFamily="18" charset="2"/>
                <a:sym typeface="Wingdings" pitchFamily="2" charset="2"/>
              </a:rPr>
              <a:t>先考虑拼出</a:t>
            </a:r>
            <a:r>
              <a:rPr kumimoji="0" lang="en-US" altLang="zh-CN" sz="2800" dirty="0">
                <a:latin typeface="Symbol" pitchFamily="18" charset="2"/>
                <a:sym typeface="Symbol" pitchFamily="18" charset="2"/>
              </a:rPr>
              <a:t>g</a:t>
            </a:r>
            <a:r>
              <a:rPr kumimoji="0" lang="zh-CN" altLang="en-US" sz="2800" dirty="0">
                <a:latin typeface="Symbol" pitchFamily="18" charset="2"/>
                <a:sym typeface="Symbol" pitchFamily="18" charset="2"/>
              </a:rPr>
              <a:t>，再拼出</a:t>
            </a:r>
            <a:r>
              <a:rPr kumimoji="0" lang="en-US" altLang="zh-CN" sz="2800" dirty="0">
                <a:latin typeface="Symbol" pitchFamily="18" charset="2"/>
                <a:sym typeface="Symbol" pitchFamily="18" charset="2"/>
              </a:rPr>
              <a:t>B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C397917-7DE5-417B-8020-21D6653F8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80975" y="3213100"/>
            <a:ext cx="19319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90600" indent="-53340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1" eaLnBrk="1" hangingPunct="1"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kumimoji="0" lang="zh-CN" altLang="en-US" sz="1800">
                <a:solidFill>
                  <a:schemeClr val="hlink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两者间有</a:t>
            </a:r>
            <a:r>
              <a:rPr kumimoji="0" lang="en-US" altLang="zh-CN" sz="1800">
                <a:solidFill>
                  <a:schemeClr val="hlink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 sz="1800">
                <a:solidFill>
                  <a:schemeClr val="hlink"/>
                </a:solidFill>
                <a:latin typeface="Tahoma" panose="020B0604030504040204" pitchFamily="34" charset="0"/>
                <a:sym typeface="Symbol" panose="05050102010706020507" pitchFamily="18" charset="2"/>
              </a:rPr>
              <a:t>边！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38D574AC-ED51-4EEB-8E40-5B066767AE6E}"/>
              </a:ext>
            </a:extLst>
          </p:cNvPr>
          <p:cNvCxnSpPr>
            <a:cxnSpLocks noChangeShapeType="1"/>
            <a:stCxn id="2" idx="3"/>
          </p:cNvCxnSpPr>
          <p:nvPr/>
        </p:nvCxnSpPr>
        <p:spPr bwMode="auto">
          <a:xfrm flipV="1">
            <a:off x="1751013" y="2971800"/>
            <a:ext cx="517525" cy="425450"/>
          </a:xfrm>
          <a:prstGeom prst="straightConnector1">
            <a:avLst/>
          </a:prstGeom>
          <a:noFill/>
          <a:ln w="254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18555514-0A8B-447C-B0C6-BA7CA501D478}"/>
              </a:ext>
            </a:extLst>
          </p:cNvPr>
          <p:cNvCxnSpPr>
            <a:cxnSpLocks noChangeShapeType="1"/>
            <a:stCxn id="2" idx="3"/>
          </p:cNvCxnSpPr>
          <p:nvPr/>
        </p:nvCxnSpPr>
        <p:spPr bwMode="auto">
          <a:xfrm>
            <a:off x="1751013" y="3397250"/>
            <a:ext cx="517525" cy="0"/>
          </a:xfrm>
          <a:prstGeom prst="straightConnector1">
            <a:avLst/>
          </a:prstGeom>
          <a:noFill/>
          <a:ln w="254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3A31806F-019E-4CD0-9660-3FD5F45E0FC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47800" y="1787040"/>
              <a:ext cx="4479120" cy="387576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3A31806F-019E-4CD0-9660-3FD5F45E0FC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38440" y="1777680"/>
                <a:ext cx="4497840" cy="38944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7D376055-442F-42E0-B05D-CC8E2E82222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989"/>
    </mc:Choice>
    <mc:Fallback xmlns="">
      <p:transition spd="slow" advTm="355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5612347B-7AFB-44A8-95A3-DF54F6DD37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4.38</a:t>
            </a:r>
            <a:r>
              <a:rPr lang="zh-CN" altLang="en-US"/>
              <a:t>（续）</a:t>
            </a:r>
          </a:p>
        </p:txBody>
      </p:sp>
      <p:sp>
        <p:nvSpPr>
          <p:cNvPr id="59395" name="Text Box 9">
            <a:extLst>
              <a:ext uri="{FF2B5EF4-FFF2-40B4-BE49-F238E27FC236}">
                <a16:creationId xmlns:a16="http://schemas.microsoft.com/office/drawing/2014/main" id="{A49763DA-725B-4FC9-B914-DF17BE9B37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300163"/>
            <a:ext cx="1766888" cy="319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4</a:t>
            </a:r>
            <a:endParaRPr kumimoji="0" lang="en-US" altLang="zh-CN" sz="2400"/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·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·E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·T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·T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·F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</a:p>
        </p:txBody>
      </p:sp>
      <p:sp>
        <p:nvSpPr>
          <p:cNvPr id="59396" name="Text Box 10">
            <a:extLst>
              <a:ext uri="{FF2B5EF4-FFF2-40B4-BE49-F238E27FC236}">
                <a16:creationId xmlns:a16="http://schemas.microsoft.com/office/drawing/2014/main" id="{C600BB30-4587-41B8-BC33-54142125A6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2262188"/>
            <a:ext cx="4079875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action[4, (]=s4, action[4, </a:t>
            </a:r>
            <a:r>
              <a:rPr kumimoji="0" lang="en-US" altLang="zh-CN" sz="2400" b="1">
                <a:sym typeface="Symbol" panose="05050102010706020507" pitchFamily="18" charset="2"/>
              </a:rPr>
              <a:t>id</a:t>
            </a:r>
            <a:r>
              <a:rPr kumimoji="0" lang="en-US" altLang="zh-CN" sz="2400">
                <a:sym typeface="Symbol" panose="05050102010706020507" pitchFamily="18" charset="2"/>
              </a:rPr>
              <a:t>]=s5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goto[4, E] = 8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goto[4, T] = 2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goto[4, F] = 3</a:t>
            </a:r>
          </a:p>
        </p:txBody>
      </p:sp>
      <p:sp>
        <p:nvSpPr>
          <p:cNvPr id="59397" name="Text Box 11">
            <a:extLst>
              <a:ext uri="{FF2B5EF4-FFF2-40B4-BE49-F238E27FC236}">
                <a16:creationId xmlns:a16="http://schemas.microsoft.com/office/drawing/2014/main" id="{5639EC2C-CF9F-4BEE-9602-2F67D7B120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200" y="2778125"/>
            <a:ext cx="61753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9E2409B-CE51-4133-B2D3-7AD89D63F4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6"/>
    </mc:Choice>
    <mc:Fallback xmlns="">
      <p:transition spd="slow" advTm="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0D2E5FCF-91CB-4F9E-8130-70B2468DF8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4.38</a:t>
            </a:r>
            <a:r>
              <a:rPr lang="zh-CN" altLang="en-US"/>
              <a:t>（续）</a:t>
            </a:r>
          </a:p>
        </p:txBody>
      </p:sp>
      <p:sp>
        <p:nvSpPr>
          <p:cNvPr id="60419" name="Text Box 3">
            <a:extLst>
              <a:ext uri="{FF2B5EF4-FFF2-40B4-BE49-F238E27FC236}">
                <a16:creationId xmlns:a16="http://schemas.microsoft.com/office/drawing/2014/main" id="{8629ADF2-39B5-49A6-B822-1013849F97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219200"/>
            <a:ext cx="1154113" cy="85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5</a:t>
            </a:r>
            <a:endParaRPr kumimoji="0" lang="en-US" altLang="zh-CN" sz="2400"/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id·</a:t>
            </a:r>
          </a:p>
        </p:txBody>
      </p:sp>
      <p:sp>
        <p:nvSpPr>
          <p:cNvPr id="60420" name="Text Box 4">
            <a:extLst>
              <a:ext uri="{FF2B5EF4-FFF2-40B4-BE49-F238E27FC236}">
                <a16:creationId xmlns:a16="http://schemas.microsoft.com/office/drawing/2014/main" id="{8BC14BD0-6C10-43BF-B36E-DDD7F071A0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588" y="1463675"/>
            <a:ext cx="44481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id·</a:t>
            </a:r>
            <a:r>
              <a:rPr kumimoji="0" lang="en-US" altLang="zh-CN" sz="2400" b="1">
                <a:sym typeface="Symbol" panose="05050102010706020507" pitchFamily="18" charset="2"/>
              </a:rPr>
              <a:t>,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FOLLOW(F)={$, +, *, )}</a:t>
            </a:r>
            <a:endParaRPr kumimoji="0" lang="en-US" altLang="zh-CN" sz="240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action[5, $/+/*/)]=r6</a:t>
            </a:r>
          </a:p>
        </p:txBody>
      </p:sp>
      <p:sp>
        <p:nvSpPr>
          <p:cNvPr id="60421" name="Text Box 5">
            <a:extLst>
              <a:ext uri="{FF2B5EF4-FFF2-40B4-BE49-F238E27FC236}">
                <a16:creationId xmlns:a16="http://schemas.microsoft.com/office/drawing/2014/main" id="{B6E4829E-EF45-4033-BC26-A094579047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274888"/>
            <a:ext cx="1763713" cy="242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6</a:t>
            </a:r>
            <a:endParaRPr kumimoji="0" lang="en-US" altLang="zh-CN" sz="240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·T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·T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·F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endParaRPr kumimoji="0" lang="en-US" altLang="zh-CN" sz="2400" b="1">
              <a:sym typeface="Symbol" panose="05050102010706020507" pitchFamily="18" charset="2"/>
            </a:endParaRPr>
          </a:p>
        </p:txBody>
      </p:sp>
      <p:sp>
        <p:nvSpPr>
          <p:cNvPr id="60422" name="Text Box 6">
            <a:extLst>
              <a:ext uri="{FF2B5EF4-FFF2-40B4-BE49-F238E27FC236}">
                <a16:creationId xmlns:a16="http://schemas.microsoft.com/office/drawing/2014/main" id="{D4A23093-4476-487A-B7E3-860E759C57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1600" y="1600200"/>
            <a:ext cx="61753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sp>
        <p:nvSpPr>
          <p:cNvPr id="60423" name="Text Box 7">
            <a:extLst>
              <a:ext uri="{FF2B5EF4-FFF2-40B4-BE49-F238E27FC236}">
                <a16:creationId xmlns:a16="http://schemas.microsoft.com/office/drawing/2014/main" id="{E63E888B-AB63-44A5-B344-EA7553818F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3144838"/>
            <a:ext cx="4079875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action[6, (]=s4, action[6, </a:t>
            </a:r>
            <a:r>
              <a:rPr kumimoji="0" lang="en-US" altLang="zh-CN" sz="2400" b="1">
                <a:sym typeface="Symbol" panose="05050102010706020507" pitchFamily="18" charset="2"/>
              </a:rPr>
              <a:t>id</a:t>
            </a:r>
            <a:r>
              <a:rPr kumimoji="0" lang="en-US" altLang="zh-CN" sz="2400">
                <a:sym typeface="Symbol" panose="05050102010706020507" pitchFamily="18" charset="2"/>
              </a:rPr>
              <a:t>]=s5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goto[6, T] = 9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goto[6, F] = 3</a:t>
            </a:r>
            <a:endParaRPr kumimoji="0" lang="en-US" altLang="zh-CN" sz="2400">
              <a:sym typeface="Symbol" panose="05050102010706020507" pitchFamily="18" charset="2"/>
            </a:endParaRPr>
          </a:p>
        </p:txBody>
      </p:sp>
      <p:sp>
        <p:nvSpPr>
          <p:cNvPr id="60424" name="Text Box 8">
            <a:extLst>
              <a:ext uri="{FF2B5EF4-FFF2-40B4-BE49-F238E27FC236}">
                <a16:creationId xmlns:a16="http://schemas.microsoft.com/office/drawing/2014/main" id="{4BB1038E-002D-4BBC-A127-1AAE6692D4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3321050"/>
            <a:ext cx="61753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0247D61-3A1E-4597-823E-F221903455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8"/>
    </mc:Choice>
    <mc:Fallback xmlns="">
      <p:transition spd="slow" advTm="1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FF627D2E-20A6-4D1F-9ECC-DAF0FF94C6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4.38</a:t>
            </a:r>
            <a:r>
              <a:rPr lang="zh-CN" altLang="en-US"/>
              <a:t>（续）</a:t>
            </a:r>
          </a:p>
        </p:txBody>
      </p:sp>
      <p:sp>
        <p:nvSpPr>
          <p:cNvPr id="61443" name="Text Box 9">
            <a:extLst>
              <a:ext uri="{FF2B5EF4-FFF2-40B4-BE49-F238E27FC236}">
                <a16:creationId xmlns:a16="http://schemas.microsoft.com/office/drawing/2014/main" id="{8219D111-EA07-4CDF-9046-1E3CE5C878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95400"/>
            <a:ext cx="1766888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7</a:t>
            </a:r>
            <a:r>
              <a:rPr kumimoji="0" lang="en-US" altLang="zh-CN" sz="2400">
                <a:solidFill>
                  <a:srgbClr val="3333CC"/>
                </a:solidFill>
              </a:rPr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·F 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endParaRPr kumimoji="0" lang="en-US" altLang="zh-CN" sz="2400"/>
          </a:p>
        </p:txBody>
      </p:sp>
      <p:sp>
        <p:nvSpPr>
          <p:cNvPr id="61444" name="Text Box 10">
            <a:extLst>
              <a:ext uri="{FF2B5EF4-FFF2-40B4-BE49-F238E27FC236}">
                <a16:creationId xmlns:a16="http://schemas.microsoft.com/office/drawing/2014/main" id="{ED90E4D1-C5E1-4118-9061-7D34C8E49D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1435100"/>
            <a:ext cx="40798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action[7, (]=s4, action[7, </a:t>
            </a:r>
            <a:r>
              <a:rPr kumimoji="0" lang="en-US" altLang="zh-CN" sz="2400" b="1">
                <a:sym typeface="Symbol" panose="05050102010706020507" pitchFamily="18" charset="2"/>
              </a:rPr>
              <a:t>id</a:t>
            </a:r>
            <a:r>
              <a:rPr kumimoji="0" lang="en-US" altLang="zh-CN" sz="2400">
                <a:sym typeface="Symbol" panose="05050102010706020507" pitchFamily="18" charset="2"/>
              </a:rPr>
              <a:t>]=s5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goto[7, F] = 10</a:t>
            </a:r>
          </a:p>
        </p:txBody>
      </p:sp>
      <p:sp>
        <p:nvSpPr>
          <p:cNvPr id="61445" name="Text Box 11">
            <a:extLst>
              <a:ext uri="{FF2B5EF4-FFF2-40B4-BE49-F238E27FC236}">
                <a16:creationId xmlns:a16="http://schemas.microsoft.com/office/drawing/2014/main" id="{FF8E02B4-E236-464A-B61B-301D5F2A8B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1554163"/>
            <a:ext cx="61753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sp>
        <p:nvSpPr>
          <p:cNvPr id="61446" name="Text Box 12">
            <a:extLst>
              <a:ext uri="{FF2B5EF4-FFF2-40B4-BE49-F238E27FC236}">
                <a16:creationId xmlns:a16="http://schemas.microsoft.com/office/drawing/2014/main" id="{D9F25829-8B69-48B0-93E4-275DE7EA4A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2971800"/>
            <a:ext cx="1728788" cy="122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8</a:t>
            </a:r>
            <a:endParaRPr kumimoji="0" lang="en-US" altLang="zh-CN" sz="2400">
              <a:solidFill>
                <a:srgbClr val="3333CC"/>
              </a:solidFill>
            </a:endParaRP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 E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 </a:t>
            </a:r>
          </a:p>
        </p:txBody>
      </p:sp>
      <p:sp>
        <p:nvSpPr>
          <p:cNvPr id="61447" name="Text Box 13">
            <a:extLst>
              <a:ext uri="{FF2B5EF4-FFF2-40B4-BE49-F238E27FC236}">
                <a16:creationId xmlns:a16="http://schemas.microsoft.com/office/drawing/2014/main" id="{5C0EC380-F536-4174-9AF8-B19C165869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5988" y="3222625"/>
            <a:ext cx="213201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action[8, (]=s11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action[8, +]=s6</a:t>
            </a:r>
          </a:p>
        </p:txBody>
      </p:sp>
      <p:sp>
        <p:nvSpPr>
          <p:cNvPr id="61448" name="Text Box 14">
            <a:extLst>
              <a:ext uri="{FF2B5EF4-FFF2-40B4-BE49-F238E27FC236}">
                <a16:creationId xmlns:a16="http://schemas.microsoft.com/office/drawing/2014/main" id="{E4426E06-7086-4A70-9AFA-C1A189CB7A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4349750"/>
            <a:ext cx="1763713" cy="122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9</a:t>
            </a:r>
            <a:endParaRPr kumimoji="0" lang="en-US" altLang="zh-CN" sz="2400">
              <a:solidFill>
                <a:srgbClr val="3333CC"/>
              </a:solidFill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T·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T·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</a:t>
            </a:r>
          </a:p>
        </p:txBody>
      </p:sp>
      <p:sp>
        <p:nvSpPr>
          <p:cNvPr id="61449" name="Text Box 15">
            <a:extLst>
              <a:ext uri="{FF2B5EF4-FFF2-40B4-BE49-F238E27FC236}">
                <a16:creationId xmlns:a16="http://schemas.microsoft.com/office/drawing/2014/main" id="{E8BD0284-74F2-43B7-B12D-6D7E1CEEA7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4000" y="3352800"/>
            <a:ext cx="61753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sp>
        <p:nvSpPr>
          <p:cNvPr id="61450" name="Text Box 16">
            <a:extLst>
              <a:ext uri="{FF2B5EF4-FFF2-40B4-BE49-F238E27FC236}">
                <a16:creationId xmlns:a16="http://schemas.microsoft.com/office/drawing/2014/main" id="{BEC4D473-CE5D-4939-8732-FE9F4044AE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4451350"/>
            <a:ext cx="4657725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T·</a:t>
            </a:r>
            <a:r>
              <a:rPr kumimoji="0" lang="en-US" altLang="zh-CN" sz="2400">
                <a:sym typeface="Symbol" panose="05050102010706020507" pitchFamily="18" charset="2"/>
              </a:rPr>
              <a:t>, </a:t>
            </a:r>
            <a:r>
              <a:rPr kumimoji="0" lang="en-US" altLang="zh-CN" sz="2400"/>
              <a:t>FOLLOW(E)={$, +, )}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action[9, $/+/)]=r1</a:t>
            </a:r>
            <a:endParaRPr kumimoji="0" lang="en-US" altLang="zh-CN" sz="2400">
              <a:sym typeface="Symbol" panose="05050102010706020507" pitchFamily="18" charset="2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action[9, *] = 7</a:t>
            </a:r>
          </a:p>
        </p:txBody>
      </p:sp>
      <p:sp>
        <p:nvSpPr>
          <p:cNvPr id="61451" name="Text Box 17">
            <a:extLst>
              <a:ext uri="{FF2B5EF4-FFF2-40B4-BE49-F238E27FC236}">
                <a16:creationId xmlns:a16="http://schemas.microsoft.com/office/drawing/2014/main" id="{3A693A47-68E0-4F42-B24C-FEE5127C5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200" y="4786313"/>
            <a:ext cx="61753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4E657C8-48E6-47D8-9F2D-9492195C80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3"/>
    </mc:Choice>
    <mc:Fallback xmlns="">
      <p:transition spd="slow" advTm="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ABF59D8C-78EE-4E26-B7A6-BD4AE13336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4.38</a:t>
            </a:r>
            <a:r>
              <a:rPr lang="zh-CN" altLang="en-US"/>
              <a:t>（续）</a:t>
            </a:r>
          </a:p>
        </p:txBody>
      </p:sp>
      <p:sp>
        <p:nvSpPr>
          <p:cNvPr id="62467" name="Text Box 9">
            <a:extLst>
              <a:ext uri="{FF2B5EF4-FFF2-40B4-BE49-F238E27FC236}">
                <a16:creationId xmlns:a16="http://schemas.microsoft.com/office/drawing/2014/main" id="{52B849EE-19A2-479E-82DD-D94777CE69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443038"/>
            <a:ext cx="1766888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10</a:t>
            </a:r>
            <a:endParaRPr kumimoji="0" lang="en-US" altLang="zh-CN" sz="2400"/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F·  </a:t>
            </a:r>
          </a:p>
        </p:txBody>
      </p:sp>
      <p:sp>
        <p:nvSpPr>
          <p:cNvPr id="62468" name="Text Box 10">
            <a:extLst>
              <a:ext uri="{FF2B5EF4-FFF2-40B4-BE49-F238E27FC236}">
                <a16:creationId xmlns:a16="http://schemas.microsoft.com/office/drawing/2014/main" id="{F2277D4B-6EC9-40FF-81F0-1F1980906B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1539875"/>
            <a:ext cx="49244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F·</a:t>
            </a:r>
            <a:r>
              <a:rPr kumimoji="0" lang="en-US" altLang="zh-CN" sz="2400">
                <a:sym typeface="Symbol" panose="05050102010706020507" pitchFamily="18" charset="2"/>
              </a:rPr>
              <a:t>, </a:t>
            </a:r>
            <a:r>
              <a:rPr kumimoji="0" lang="en-US" altLang="zh-CN" sz="2400"/>
              <a:t>FOLLOW(T)={</a:t>
            </a:r>
            <a:r>
              <a:rPr kumimoji="0" lang="en-US" altLang="zh-CN" sz="2400">
                <a:sym typeface="Symbol" panose="05050102010706020507" pitchFamily="18" charset="2"/>
              </a:rPr>
              <a:t>$, +, *, )</a:t>
            </a:r>
            <a:r>
              <a:rPr kumimoji="0" lang="en-US" altLang="zh-CN" sz="2400"/>
              <a:t>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action[10, $/+/*/)]=r3</a:t>
            </a:r>
          </a:p>
        </p:txBody>
      </p:sp>
      <p:sp>
        <p:nvSpPr>
          <p:cNvPr id="62469" name="Text Box 11">
            <a:extLst>
              <a:ext uri="{FF2B5EF4-FFF2-40B4-BE49-F238E27FC236}">
                <a16:creationId xmlns:a16="http://schemas.microsoft.com/office/drawing/2014/main" id="{42369E05-54E5-4C50-8C0E-2EA6B5E2E6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1598613"/>
            <a:ext cx="61753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sp>
        <p:nvSpPr>
          <p:cNvPr id="62470" name="Text Box 12">
            <a:extLst>
              <a:ext uri="{FF2B5EF4-FFF2-40B4-BE49-F238E27FC236}">
                <a16:creationId xmlns:a16="http://schemas.microsoft.com/office/drawing/2014/main" id="{F263B72C-3241-4C52-985B-FA87F1F862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738438"/>
            <a:ext cx="1538288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11</a:t>
            </a:r>
            <a:endParaRPr kumimoji="0" lang="en-US" altLang="zh-CN" sz="2400">
              <a:solidFill>
                <a:srgbClr val="3333CC"/>
              </a:solidFill>
            </a:endParaRP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)·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</p:txBody>
      </p:sp>
      <p:sp>
        <p:nvSpPr>
          <p:cNvPr id="62471" name="Text Box 13">
            <a:extLst>
              <a:ext uri="{FF2B5EF4-FFF2-40B4-BE49-F238E27FC236}">
                <a16:creationId xmlns:a16="http://schemas.microsoft.com/office/drawing/2014/main" id="{78097725-D03E-46C4-B0F9-0A6BBCC4AA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2835275"/>
            <a:ext cx="475615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)·</a:t>
            </a:r>
            <a:r>
              <a:rPr kumimoji="0" lang="en-US" altLang="zh-CN" sz="2400">
                <a:sym typeface="Symbol" panose="05050102010706020507" pitchFamily="18" charset="2"/>
              </a:rPr>
              <a:t>, </a:t>
            </a:r>
            <a:r>
              <a:rPr kumimoji="0" lang="en-US" altLang="zh-CN" sz="2400"/>
              <a:t>FOLLOW(F)={</a:t>
            </a:r>
            <a:r>
              <a:rPr kumimoji="0" lang="en-US" altLang="zh-CN" sz="2400">
                <a:sym typeface="Symbol" panose="05050102010706020507" pitchFamily="18" charset="2"/>
              </a:rPr>
              <a:t>$, +, *, )</a:t>
            </a:r>
            <a:r>
              <a:rPr kumimoji="0" lang="en-US" altLang="zh-CN" sz="2400"/>
              <a:t>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Wingdings" panose="05000000000000000000" pitchFamily="2" charset="2"/>
              </a:rPr>
              <a:t>action[11, $/+/*/)]=r5</a:t>
            </a:r>
          </a:p>
        </p:txBody>
      </p:sp>
      <p:sp>
        <p:nvSpPr>
          <p:cNvPr id="62472" name="Text Box 14">
            <a:extLst>
              <a:ext uri="{FF2B5EF4-FFF2-40B4-BE49-F238E27FC236}">
                <a16:creationId xmlns:a16="http://schemas.microsoft.com/office/drawing/2014/main" id="{B88856F4-5C08-4061-8544-6612DF177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2894013"/>
            <a:ext cx="61753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>
                <a:sym typeface="Wingdings" panose="05000000000000000000" pitchFamily="2" charset="2"/>
              </a:rPr>
              <a:t></a:t>
            </a:r>
            <a:endParaRPr kumimoji="0" lang="en-US" altLang="zh-CN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A44BBB9-D050-41F9-B388-0CE2CF8E81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2"/>
    </mc:Choice>
    <mc:Fallback xmlns="">
      <p:transition spd="slow" advTm="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3C3A5C12-6C0B-4793-89BB-FC5D85BCCB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4.38</a:t>
            </a:r>
            <a:r>
              <a:rPr lang="zh-CN" altLang="en-US"/>
              <a:t>（续）</a:t>
            </a:r>
          </a:p>
        </p:txBody>
      </p:sp>
      <p:sp>
        <p:nvSpPr>
          <p:cNvPr id="63491" name="Line 15">
            <a:extLst>
              <a:ext uri="{FF2B5EF4-FFF2-40B4-BE49-F238E27FC236}">
                <a16:creationId xmlns:a16="http://schemas.microsoft.com/office/drawing/2014/main" id="{3303BCCB-140C-40F2-B067-E47FEB5D767F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1371600"/>
            <a:ext cx="784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492" name="Line 16">
            <a:extLst>
              <a:ext uri="{FF2B5EF4-FFF2-40B4-BE49-F238E27FC236}">
                <a16:creationId xmlns:a16="http://schemas.microsoft.com/office/drawing/2014/main" id="{616C9914-E260-477C-A6E7-B845F4976BDD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1447800"/>
            <a:ext cx="784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493" name="Line 17">
            <a:extLst>
              <a:ext uri="{FF2B5EF4-FFF2-40B4-BE49-F238E27FC236}">
                <a16:creationId xmlns:a16="http://schemas.microsoft.com/office/drawing/2014/main" id="{DD9BD65B-35B7-49DD-B85A-D898B7FF9222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1828800"/>
            <a:ext cx="71612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494" name="Line 18">
            <a:extLst>
              <a:ext uri="{FF2B5EF4-FFF2-40B4-BE49-F238E27FC236}">
                <a16:creationId xmlns:a16="http://schemas.microsoft.com/office/drawing/2014/main" id="{7181BB29-2719-4909-AE6A-83254A94F433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2133600"/>
            <a:ext cx="784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495" name="Line 19">
            <a:extLst>
              <a:ext uri="{FF2B5EF4-FFF2-40B4-BE49-F238E27FC236}">
                <a16:creationId xmlns:a16="http://schemas.microsoft.com/office/drawing/2014/main" id="{96E7312F-5F3D-402C-8CE1-16995FB40102}"/>
              </a:ext>
            </a:extLst>
          </p:cNvPr>
          <p:cNvSpPr>
            <a:spLocks noChangeShapeType="1"/>
          </p:cNvSpPr>
          <p:nvPr/>
        </p:nvSpPr>
        <p:spPr bwMode="auto">
          <a:xfrm>
            <a:off x="9067800" y="1371600"/>
            <a:ext cx="0" cy="5334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496" name="Line 20">
            <a:extLst>
              <a:ext uri="{FF2B5EF4-FFF2-40B4-BE49-F238E27FC236}">
                <a16:creationId xmlns:a16="http://schemas.microsoft.com/office/drawing/2014/main" id="{62DBA18D-AA6A-418B-8688-2E78158B9662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1447800"/>
            <a:ext cx="0" cy="525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497" name="Line 21">
            <a:extLst>
              <a:ext uri="{FF2B5EF4-FFF2-40B4-BE49-F238E27FC236}">
                <a16:creationId xmlns:a16="http://schemas.microsoft.com/office/drawing/2014/main" id="{C5CB7BDB-C4E3-495B-97C1-9633D21E6003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1447800"/>
            <a:ext cx="0" cy="525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498" name="Text Box 22">
            <a:extLst>
              <a:ext uri="{FF2B5EF4-FFF2-40B4-BE49-F238E27FC236}">
                <a16:creationId xmlns:a16="http://schemas.microsoft.com/office/drawing/2014/main" id="{FFA4EEDE-2877-47FB-92CA-0DC11E6AF6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600200"/>
            <a:ext cx="7620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/>
              <a:t>状态</a:t>
            </a:r>
          </a:p>
        </p:txBody>
      </p:sp>
      <p:sp>
        <p:nvSpPr>
          <p:cNvPr id="63499" name="Text Box 23">
            <a:extLst>
              <a:ext uri="{FF2B5EF4-FFF2-40B4-BE49-F238E27FC236}">
                <a16:creationId xmlns:a16="http://schemas.microsoft.com/office/drawing/2014/main" id="{CD29D4EA-FCC2-4CF0-8D20-3BD529309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14478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action</a:t>
            </a:r>
          </a:p>
        </p:txBody>
      </p:sp>
      <p:sp>
        <p:nvSpPr>
          <p:cNvPr id="63500" name="Text Box 24">
            <a:extLst>
              <a:ext uri="{FF2B5EF4-FFF2-40B4-BE49-F238E27FC236}">
                <a16:creationId xmlns:a16="http://schemas.microsoft.com/office/drawing/2014/main" id="{5C5604EE-CEDC-4474-A02C-84D114CD01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id</a:t>
            </a:r>
          </a:p>
        </p:txBody>
      </p:sp>
      <p:sp>
        <p:nvSpPr>
          <p:cNvPr id="63501" name="Text Box 25">
            <a:extLst>
              <a:ext uri="{FF2B5EF4-FFF2-40B4-BE49-F238E27FC236}">
                <a16:creationId xmlns:a16="http://schemas.microsoft.com/office/drawing/2014/main" id="{DC75C8BB-AF0F-49D6-A5D8-D6219A8D6A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+</a:t>
            </a:r>
          </a:p>
        </p:txBody>
      </p:sp>
      <p:sp>
        <p:nvSpPr>
          <p:cNvPr id="63502" name="Text Box 26">
            <a:extLst>
              <a:ext uri="{FF2B5EF4-FFF2-40B4-BE49-F238E27FC236}">
                <a16:creationId xmlns:a16="http://schemas.microsoft.com/office/drawing/2014/main" id="{B67E0D20-4673-4116-87F1-23E60791FD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*</a:t>
            </a:r>
          </a:p>
        </p:txBody>
      </p:sp>
      <p:sp>
        <p:nvSpPr>
          <p:cNvPr id="63503" name="Text Box 27">
            <a:extLst>
              <a:ext uri="{FF2B5EF4-FFF2-40B4-BE49-F238E27FC236}">
                <a16:creationId xmlns:a16="http://schemas.microsoft.com/office/drawing/2014/main" id="{031A94B8-C183-4A47-B29E-D0418AEC9A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450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(</a:t>
            </a:r>
          </a:p>
        </p:txBody>
      </p:sp>
      <p:sp>
        <p:nvSpPr>
          <p:cNvPr id="63504" name="Text Box 28">
            <a:extLst>
              <a:ext uri="{FF2B5EF4-FFF2-40B4-BE49-F238E27FC236}">
                <a16:creationId xmlns:a16="http://schemas.microsoft.com/office/drawing/2014/main" id="{E555C8C9-281D-4F71-A40E-BA194B6CEA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)</a:t>
            </a:r>
          </a:p>
        </p:txBody>
      </p:sp>
      <p:sp>
        <p:nvSpPr>
          <p:cNvPr id="63505" name="Text Box 29">
            <a:extLst>
              <a:ext uri="{FF2B5EF4-FFF2-40B4-BE49-F238E27FC236}">
                <a16:creationId xmlns:a16="http://schemas.microsoft.com/office/drawing/2014/main" id="{F61FE727-0335-4D9D-9009-43D66BC015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$</a:t>
            </a:r>
          </a:p>
        </p:txBody>
      </p:sp>
      <p:sp>
        <p:nvSpPr>
          <p:cNvPr id="63506" name="Text Box 30">
            <a:extLst>
              <a:ext uri="{FF2B5EF4-FFF2-40B4-BE49-F238E27FC236}">
                <a16:creationId xmlns:a16="http://schemas.microsoft.com/office/drawing/2014/main" id="{E7000781-9FD5-468F-A6AC-8CD60AE02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2133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0</a:t>
            </a:r>
          </a:p>
        </p:txBody>
      </p:sp>
      <p:sp>
        <p:nvSpPr>
          <p:cNvPr id="63507" name="Text Box 31">
            <a:extLst>
              <a:ext uri="{FF2B5EF4-FFF2-40B4-BE49-F238E27FC236}">
                <a16:creationId xmlns:a16="http://schemas.microsoft.com/office/drawing/2014/main" id="{D72B8FED-1B3A-4F22-B16A-3986BF44AF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2514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</a:t>
            </a:r>
          </a:p>
        </p:txBody>
      </p:sp>
      <p:sp>
        <p:nvSpPr>
          <p:cNvPr id="63508" name="Text Box 32">
            <a:extLst>
              <a:ext uri="{FF2B5EF4-FFF2-40B4-BE49-F238E27FC236}">
                <a16:creationId xmlns:a16="http://schemas.microsoft.com/office/drawing/2014/main" id="{BD6702F4-A480-4F19-A889-5ACCD9C908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2895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2</a:t>
            </a:r>
          </a:p>
        </p:txBody>
      </p:sp>
      <p:sp>
        <p:nvSpPr>
          <p:cNvPr id="63509" name="Text Box 33">
            <a:extLst>
              <a:ext uri="{FF2B5EF4-FFF2-40B4-BE49-F238E27FC236}">
                <a16:creationId xmlns:a16="http://schemas.microsoft.com/office/drawing/2014/main" id="{9AD4198E-3FDA-488C-836B-C5B4601539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276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3</a:t>
            </a:r>
          </a:p>
        </p:txBody>
      </p:sp>
      <p:sp>
        <p:nvSpPr>
          <p:cNvPr id="63510" name="Text Box 34">
            <a:extLst>
              <a:ext uri="{FF2B5EF4-FFF2-40B4-BE49-F238E27FC236}">
                <a16:creationId xmlns:a16="http://schemas.microsoft.com/office/drawing/2014/main" id="{68CEB3D2-CE41-4DA1-ACD0-7D67971A98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657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4</a:t>
            </a:r>
          </a:p>
        </p:txBody>
      </p:sp>
      <p:sp>
        <p:nvSpPr>
          <p:cNvPr id="63511" name="Line 35">
            <a:extLst>
              <a:ext uri="{FF2B5EF4-FFF2-40B4-BE49-F238E27FC236}">
                <a16:creationId xmlns:a16="http://schemas.microsoft.com/office/drawing/2014/main" id="{8F265FA3-C327-4C03-AFF1-29A70448F488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1371600"/>
            <a:ext cx="0" cy="5334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512" name="Text Box 36">
            <a:extLst>
              <a:ext uri="{FF2B5EF4-FFF2-40B4-BE49-F238E27FC236}">
                <a16:creationId xmlns:a16="http://schemas.microsoft.com/office/drawing/2014/main" id="{C160CCA0-7A0D-40B3-8D0D-F7CC70F683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038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5</a:t>
            </a:r>
          </a:p>
        </p:txBody>
      </p:sp>
      <p:sp>
        <p:nvSpPr>
          <p:cNvPr id="63513" name="Text Box 37">
            <a:extLst>
              <a:ext uri="{FF2B5EF4-FFF2-40B4-BE49-F238E27FC236}">
                <a16:creationId xmlns:a16="http://schemas.microsoft.com/office/drawing/2014/main" id="{F404B8A5-6D05-4520-B883-FD535949E7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403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6</a:t>
            </a:r>
          </a:p>
        </p:txBody>
      </p:sp>
      <p:sp>
        <p:nvSpPr>
          <p:cNvPr id="63514" name="Text Box 38">
            <a:extLst>
              <a:ext uri="{FF2B5EF4-FFF2-40B4-BE49-F238E27FC236}">
                <a16:creationId xmlns:a16="http://schemas.microsoft.com/office/drawing/2014/main" id="{02C3854B-806D-44C2-99D1-6CC4B0018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784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7</a:t>
            </a:r>
          </a:p>
        </p:txBody>
      </p:sp>
      <p:sp>
        <p:nvSpPr>
          <p:cNvPr id="63515" name="Text Box 39">
            <a:extLst>
              <a:ext uri="{FF2B5EF4-FFF2-40B4-BE49-F238E27FC236}">
                <a16:creationId xmlns:a16="http://schemas.microsoft.com/office/drawing/2014/main" id="{6964E291-4549-475C-ACAC-6C5A08F5FB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5165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8</a:t>
            </a:r>
          </a:p>
        </p:txBody>
      </p:sp>
      <p:sp>
        <p:nvSpPr>
          <p:cNvPr id="63516" name="Text Box 40">
            <a:extLst>
              <a:ext uri="{FF2B5EF4-FFF2-40B4-BE49-F238E27FC236}">
                <a16:creationId xmlns:a16="http://schemas.microsoft.com/office/drawing/2014/main" id="{11165FE9-1468-4CDB-BD47-95FBEB4604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5546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9</a:t>
            </a:r>
          </a:p>
        </p:txBody>
      </p:sp>
      <p:sp>
        <p:nvSpPr>
          <p:cNvPr id="63517" name="Text Box 41">
            <a:extLst>
              <a:ext uri="{FF2B5EF4-FFF2-40B4-BE49-F238E27FC236}">
                <a16:creationId xmlns:a16="http://schemas.microsoft.com/office/drawing/2014/main" id="{2D106966-F9A7-44EF-9086-CE0D72D17A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10</a:t>
            </a:r>
          </a:p>
        </p:txBody>
      </p:sp>
      <p:sp>
        <p:nvSpPr>
          <p:cNvPr id="63518" name="Line 42">
            <a:extLst>
              <a:ext uri="{FF2B5EF4-FFF2-40B4-BE49-F238E27FC236}">
                <a16:creationId xmlns:a16="http://schemas.microsoft.com/office/drawing/2014/main" id="{F3255C62-E4C6-4F26-B644-A4E52FB5E6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6689725"/>
            <a:ext cx="784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519" name="Text Box 43">
            <a:extLst>
              <a:ext uri="{FF2B5EF4-FFF2-40B4-BE49-F238E27FC236}">
                <a16:creationId xmlns:a16="http://schemas.microsoft.com/office/drawing/2014/main" id="{BDD453DE-C163-465D-853C-09F1466A4D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6308725"/>
            <a:ext cx="609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11</a:t>
            </a:r>
          </a:p>
        </p:txBody>
      </p:sp>
      <p:sp>
        <p:nvSpPr>
          <p:cNvPr id="63520" name="Text Box 44">
            <a:extLst>
              <a:ext uri="{FF2B5EF4-FFF2-40B4-BE49-F238E27FC236}">
                <a16:creationId xmlns:a16="http://schemas.microsoft.com/office/drawing/2014/main" id="{7C5F21A0-1E67-447A-BAB6-837A9579EC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1752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</a:t>
            </a:r>
          </a:p>
        </p:txBody>
      </p:sp>
      <p:sp>
        <p:nvSpPr>
          <p:cNvPr id="63521" name="Text Box 45">
            <a:extLst>
              <a:ext uri="{FF2B5EF4-FFF2-40B4-BE49-F238E27FC236}">
                <a16:creationId xmlns:a16="http://schemas.microsoft.com/office/drawing/2014/main" id="{14F14531-88F3-4CFD-8D3C-2654E46FAE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8275" y="1752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</a:t>
            </a:r>
          </a:p>
        </p:txBody>
      </p:sp>
      <p:sp>
        <p:nvSpPr>
          <p:cNvPr id="63522" name="Text Box 46">
            <a:extLst>
              <a:ext uri="{FF2B5EF4-FFF2-40B4-BE49-F238E27FC236}">
                <a16:creationId xmlns:a16="http://schemas.microsoft.com/office/drawing/2014/main" id="{86DD7C38-DA23-4680-9DCA-CA5079FF52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1752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F</a:t>
            </a:r>
          </a:p>
        </p:txBody>
      </p:sp>
      <p:sp>
        <p:nvSpPr>
          <p:cNvPr id="63523" name="Text Box 47">
            <a:extLst>
              <a:ext uri="{FF2B5EF4-FFF2-40B4-BE49-F238E27FC236}">
                <a16:creationId xmlns:a16="http://schemas.microsoft.com/office/drawing/2014/main" id="{8B868882-76FA-4CF0-81A7-6B2BC74394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14478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goto</a:t>
            </a:r>
          </a:p>
        </p:txBody>
      </p:sp>
      <p:sp>
        <p:nvSpPr>
          <p:cNvPr id="63524" name="Text Box 48">
            <a:extLst>
              <a:ext uri="{FF2B5EF4-FFF2-40B4-BE49-F238E27FC236}">
                <a16:creationId xmlns:a16="http://schemas.microsoft.com/office/drawing/2014/main" id="{463CE154-4977-4C5B-BE7D-29BBA4CBB2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2136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63525" name="Text Box 49">
            <a:extLst>
              <a:ext uri="{FF2B5EF4-FFF2-40B4-BE49-F238E27FC236}">
                <a16:creationId xmlns:a16="http://schemas.microsoft.com/office/drawing/2014/main" id="{7C284274-6D54-4542-9C67-BF0E237E2E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2136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63526" name="Text Box 50">
            <a:extLst>
              <a:ext uri="{FF2B5EF4-FFF2-40B4-BE49-F238E27FC236}">
                <a16:creationId xmlns:a16="http://schemas.microsoft.com/office/drawing/2014/main" id="{9B1E791C-BE55-40F4-BE88-44F5303DB5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2133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1</a:t>
            </a:r>
          </a:p>
        </p:txBody>
      </p:sp>
      <p:sp>
        <p:nvSpPr>
          <p:cNvPr id="63527" name="Text Box 51">
            <a:extLst>
              <a:ext uri="{FF2B5EF4-FFF2-40B4-BE49-F238E27FC236}">
                <a16:creationId xmlns:a16="http://schemas.microsoft.com/office/drawing/2014/main" id="{F08182DD-1792-4DF3-B5C3-E57FC4FA92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8275" y="2133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2</a:t>
            </a:r>
          </a:p>
        </p:txBody>
      </p:sp>
      <p:sp>
        <p:nvSpPr>
          <p:cNvPr id="63528" name="Text Box 52">
            <a:extLst>
              <a:ext uri="{FF2B5EF4-FFF2-40B4-BE49-F238E27FC236}">
                <a16:creationId xmlns:a16="http://schemas.microsoft.com/office/drawing/2014/main" id="{5C2808A6-4E80-4FCB-A85A-B2A22A2D51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2133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3</a:t>
            </a:r>
          </a:p>
        </p:txBody>
      </p:sp>
      <p:sp>
        <p:nvSpPr>
          <p:cNvPr id="63529" name="Text Box 53">
            <a:extLst>
              <a:ext uri="{FF2B5EF4-FFF2-40B4-BE49-F238E27FC236}">
                <a16:creationId xmlns:a16="http://schemas.microsoft.com/office/drawing/2014/main" id="{5544B526-05AC-4005-A46F-620EC5AD7F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2517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s6</a:t>
            </a:r>
          </a:p>
        </p:txBody>
      </p:sp>
      <p:sp>
        <p:nvSpPr>
          <p:cNvPr id="63530" name="Text Box 54">
            <a:extLst>
              <a:ext uri="{FF2B5EF4-FFF2-40B4-BE49-F238E27FC236}">
                <a16:creationId xmlns:a16="http://schemas.microsoft.com/office/drawing/2014/main" id="{DDDAAF39-E065-46C5-96F2-29EEDDBBDF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25177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acc</a:t>
            </a:r>
          </a:p>
        </p:txBody>
      </p:sp>
      <p:sp>
        <p:nvSpPr>
          <p:cNvPr id="63531" name="Text Box 55">
            <a:extLst>
              <a:ext uri="{FF2B5EF4-FFF2-40B4-BE49-F238E27FC236}">
                <a16:creationId xmlns:a16="http://schemas.microsoft.com/office/drawing/2014/main" id="{73E262FD-3257-4A62-B9DA-E2F781E657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63532" name="Text Box 56">
            <a:extLst>
              <a:ext uri="{FF2B5EF4-FFF2-40B4-BE49-F238E27FC236}">
                <a16:creationId xmlns:a16="http://schemas.microsoft.com/office/drawing/2014/main" id="{67FBE13E-5827-4F9C-8190-8E167EE770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s7</a:t>
            </a:r>
          </a:p>
        </p:txBody>
      </p:sp>
      <p:sp>
        <p:nvSpPr>
          <p:cNvPr id="63533" name="Text Box 57">
            <a:extLst>
              <a:ext uri="{FF2B5EF4-FFF2-40B4-BE49-F238E27FC236}">
                <a16:creationId xmlns:a16="http://schemas.microsoft.com/office/drawing/2014/main" id="{427DC0F6-1130-4C8A-9B7C-C7B16D0D67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63534" name="Text Box 58">
            <a:extLst>
              <a:ext uri="{FF2B5EF4-FFF2-40B4-BE49-F238E27FC236}">
                <a16:creationId xmlns:a16="http://schemas.microsoft.com/office/drawing/2014/main" id="{D1785ED1-8829-4285-BDD2-BEE955FB49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63535" name="Text Box 59">
            <a:extLst>
              <a:ext uri="{FF2B5EF4-FFF2-40B4-BE49-F238E27FC236}">
                <a16:creationId xmlns:a16="http://schemas.microsoft.com/office/drawing/2014/main" id="{C06237FA-0395-4FA5-A928-C6848B2766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63536" name="Text Box 60">
            <a:extLst>
              <a:ext uri="{FF2B5EF4-FFF2-40B4-BE49-F238E27FC236}">
                <a16:creationId xmlns:a16="http://schemas.microsoft.com/office/drawing/2014/main" id="{540B2060-51FC-4A1A-9EB6-D5E3215ECA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63537" name="Text Box 61">
            <a:extLst>
              <a:ext uri="{FF2B5EF4-FFF2-40B4-BE49-F238E27FC236}">
                <a16:creationId xmlns:a16="http://schemas.microsoft.com/office/drawing/2014/main" id="{4FF7C2FA-6FC4-4ECF-99BC-A4699A8233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63538" name="Text Box 62">
            <a:extLst>
              <a:ext uri="{FF2B5EF4-FFF2-40B4-BE49-F238E27FC236}">
                <a16:creationId xmlns:a16="http://schemas.microsoft.com/office/drawing/2014/main" id="{58693B91-7D70-4102-AEB1-1F8B2BD000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63539" name="Text Box 63">
            <a:extLst>
              <a:ext uri="{FF2B5EF4-FFF2-40B4-BE49-F238E27FC236}">
                <a16:creationId xmlns:a16="http://schemas.microsoft.com/office/drawing/2014/main" id="{DC545CBB-A9D9-48D8-8AA5-AB55209C93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3660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63540" name="Text Box 64">
            <a:extLst>
              <a:ext uri="{FF2B5EF4-FFF2-40B4-BE49-F238E27FC236}">
                <a16:creationId xmlns:a16="http://schemas.microsoft.com/office/drawing/2014/main" id="{D718235E-0133-4921-9279-BD429C86FA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450" y="3660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63541" name="Text Box 65">
            <a:extLst>
              <a:ext uri="{FF2B5EF4-FFF2-40B4-BE49-F238E27FC236}">
                <a16:creationId xmlns:a16="http://schemas.microsoft.com/office/drawing/2014/main" id="{2041BEDC-B593-4471-B1EC-E8019DBD2A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3657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8</a:t>
            </a:r>
          </a:p>
        </p:txBody>
      </p:sp>
      <p:sp>
        <p:nvSpPr>
          <p:cNvPr id="63542" name="Text Box 66">
            <a:extLst>
              <a:ext uri="{FF2B5EF4-FFF2-40B4-BE49-F238E27FC236}">
                <a16:creationId xmlns:a16="http://schemas.microsoft.com/office/drawing/2014/main" id="{BF5A55A2-2AA3-4B04-A6FE-E214C1C79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8275" y="3657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2</a:t>
            </a:r>
          </a:p>
        </p:txBody>
      </p:sp>
      <p:sp>
        <p:nvSpPr>
          <p:cNvPr id="63543" name="Text Box 67">
            <a:extLst>
              <a:ext uri="{FF2B5EF4-FFF2-40B4-BE49-F238E27FC236}">
                <a16:creationId xmlns:a16="http://schemas.microsoft.com/office/drawing/2014/main" id="{5CBA47B0-4439-4B42-9096-57C88AF7C3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3657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3</a:t>
            </a:r>
          </a:p>
        </p:txBody>
      </p:sp>
      <p:sp>
        <p:nvSpPr>
          <p:cNvPr id="63544" name="Text Box 68">
            <a:extLst>
              <a:ext uri="{FF2B5EF4-FFF2-40B4-BE49-F238E27FC236}">
                <a16:creationId xmlns:a16="http://schemas.microsoft.com/office/drawing/2014/main" id="{F33F2871-0EDE-40B5-A684-2CA2C9FE3D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4041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r6</a:t>
            </a:r>
          </a:p>
        </p:txBody>
      </p:sp>
      <p:sp>
        <p:nvSpPr>
          <p:cNvPr id="63545" name="Text Box 69">
            <a:extLst>
              <a:ext uri="{FF2B5EF4-FFF2-40B4-BE49-F238E27FC236}">
                <a16:creationId xmlns:a16="http://schemas.microsoft.com/office/drawing/2014/main" id="{FE3FFC89-B25F-4336-8B45-757CA75B8C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4041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r6</a:t>
            </a:r>
          </a:p>
        </p:txBody>
      </p:sp>
      <p:sp>
        <p:nvSpPr>
          <p:cNvPr id="63546" name="Text Box 70">
            <a:extLst>
              <a:ext uri="{FF2B5EF4-FFF2-40B4-BE49-F238E27FC236}">
                <a16:creationId xmlns:a16="http://schemas.microsoft.com/office/drawing/2014/main" id="{8B4B6EFA-31F6-40DD-BF7E-8A2394A7BC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4041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r6</a:t>
            </a:r>
          </a:p>
        </p:txBody>
      </p:sp>
      <p:sp>
        <p:nvSpPr>
          <p:cNvPr id="63547" name="Text Box 71">
            <a:extLst>
              <a:ext uri="{FF2B5EF4-FFF2-40B4-BE49-F238E27FC236}">
                <a16:creationId xmlns:a16="http://schemas.microsoft.com/office/drawing/2014/main" id="{F4238576-DB4F-4916-9735-11FE279AC6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4041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r6</a:t>
            </a:r>
          </a:p>
        </p:txBody>
      </p:sp>
      <p:sp>
        <p:nvSpPr>
          <p:cNvPr id="63548" name="Text Box 72">
            <a:extLst>
              <a:ext uri="{FF2B5EF4-FFF2-40B4-BE49-F238E27FC236}">
                <a16:creationId xmlns:a16="http://schemas.microsoft.com/office/drawing/2014/main" id="{6402218D-DD49-44D5-9287-489238F3C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403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63549" name="Text Box 73">
            <a:extLst>
              <a:ext uri="{FF2B5EF4-FFF2-40B4-BE49-F238E27FC236}">
                <a16:creationId xmlns:a16="http://schemas.microsoft.com/office/drawing/2014/main" id="{C1D4526C-56D9-49A2-ACE7-A1FD036FD7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450" y="4403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63550" name="Text Box 74">
            <a:extLst>
              <a:ext uri="{FF2B5EF4-FFF2-40B4-BE49-F238E27FC236}">
                <a16:creationId xmlns:a16="http://schemas.microsoft.com/office/drawing/2014/main" id="{4A38FBF1-28AB-43F8-B143-C4C680E8D4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8275" y="4400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9</a:t>
            </a:r>
          </a:p>
        </p:txBody>
      </p:sp>
      <p:sp>
        <p:nvSpPr>
          <p:cNvPr id="63551" name="Text Box 75">
            <a:extLst>
              <a:ext uri="{FF2B5EF4-FFF2-40B4-BE49-F238E27FC236}">
                <a16:creationId xmlns:a16="http://schemas.microsoft.com/office/drawing/2014/main" id="{2880C924-D960-4667-8DA3-A91743ECF4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4400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3</a:t>
            </a:r>
          </a:p>
        </p:txBody>
      </p:sp>
      <p:sp>
        <p:nvSpPr>
          <p:cNvPr id="63552" name="Text Box 76">
            <a:extLst>
              <a:ext uri="{FF2B5EF4-FFF2-40B4-BE49-F238E27FC236}">
                <a16:creationId xmlns:a16="http://schemas.microsoft.com/office/drawing/2014/main" id="{5E38F49D-8603-4A58-841F-7EE67A6D0E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784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63553" name="Text Box 77">
            <a:extLst>
              <a:ext uri="{FF2B5EF4-FFF2-40B4-BE49-F238E27FC236}">
                <a16:creationId xmlns:a16="http://schemas.microsoft.com/office/drawing/2014/main" id="{DCF25D22-0D0B-4D55-9A86-46C354083C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450" y="4784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63554" name="Text Box 78">
            <a:extLst>
              <a:ext uri="{FF2B5EF4-FFF2-40B4-BE49-F238E27FC236}">
                <a16:creationId xmlns:a16="http://schemas.microsoft.com/office/drawing/2014/main" id="{8730583E-4443-4B7E-9011-5BE0CF5DA4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4781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10</a:t>
            </a:r>
          </a:p>
        </p:txBody>
      </p:sp>
      <p:sp>
        <p:nvSpPr>
          <p:cNvPr id="63555" name="Text Box 79">
            <a:extLst>
              <a:ext uri="{FF2B5EF4-FFF2-40B4-BE49-F238E27FC236}">
                <a16:creationId xmlns:a16="http://schemas.microsoft.com/office/drawing/2014/main" id="{D0A75B6D-3D3F-4C52-9BD4-F2BECA1DF0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5146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s6</a:t>
            </a:r>
          </a:p>
        </p:txBody>
      </p:sp>
      <p:sp>
        <p:nvSpPr>
          <p:cNvPr id="63556" name="Text Box 80">
            <a:extLst>
              <a:ext uri="{FF2B5EF4-FFF2-40B4-BE49-F238E27FC236}">
                <a16:creationId xmlns:a16="http://schemas.microsoft.com/office/drawing/2014/main" id="{5416894C-4FB6-48C1-9EC6-8895F969C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5146675"/>
            <a:ext cx="593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s11</a:t>
            </a:r>
          </a:p>
        </p:txBody>
      </p:sp>
      <p:sp>
        <p:nvSpPr>
          <p:cNvPr id="63557" name="Text Box 81">
            <a:extLst>
              <a:ext uri="{FF2B5EF4-FFF2-40B4-BE49-F238E27FC236}">
                <a16:creationId xmlns:a16="http://schemas.microsoft.com/office/drawing/2014/main" id="{DE67BB4E-A5F2-49A8-807C-85C6E86FB6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5527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63558" name="Text Box 82">
            <a:extLst>
              <a:ext uri="{FF2B5EF4-FFF2-40B4-BE49-F238E27FC236}">
                <a16:creationId xmlns:a16="http://schemas.microsoft.com/office/drawing/2014/main" id="{8C60A883-B12D-4775-9961-E1CA42FB74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5527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s7</a:t>
            </a:r>
          </a:p>
        </p:txBody>
      </p:sp>
      <p:sp>
        <p:nvSpPr>
          <p:cNvPr id="63559" name="Text Box 83">
            <a:extLst>
              <a:ext uri="{FF2B5EF4-FFF2-40B4-BE49-F238E27FC236}">
                <a16:creationId xmlns:a16="http://schemas.microsoft.com/office/drawing/2014/main" id="{784F55B3-7BD8-45AA-A4A6-88F01875EC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5527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63560" name="Text Box 84">
            <a:extLst>
              <a:ext uri="{FF2B5EF4-FFF2-40B4-BE49-F238E27FC236}">
                <a16:creationId xmlns:a16="http://schemas.microsoft.com/office/drawing/2014/main" id="{4DD26B17-9514-48FB-875E-D054AE930C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5527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63561" name="Text Box 85">
            <a:extLst>
              <a:ext uri="{FF2B5EF4-FFF2-40B4-BE49-F238E27FC236}">
                <a16:creationId xmlns:a16="http://schemas.microsoft.com/office/drawing/2014/main" id="{910FB935-787D-4A4E-9E1C-610FFDEC05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63562" name="Text Box 86">
            <a:extLst>
              <a:ext uri="{FF2B5EF4-FFF2-40B4-BE49-F238E27FC236}">
                <a16:creationId xmlns:a16="http://schemas.microsoft.com/office/drawing/2014/main" id="{91B31088-99E9-4488-8785-0B7160286B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63563" name="Text Box 87">
            <a:extLst>
              <a:ext uri="{FF2B5EF4-FFF2-40B4-BE49-F238E27FC236}">
                <a16:creationId xmlns:a16="http://schemas.microsoft.com/office/drawing/2014/main" id="{3BCCAA4C-5EC9-411F-AF96-10C4801B24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63564" name="Text Box 88">
            <a:extLst>
              <a:ext uri="{FF2B5EF4-FFF2-40B4-BE49-F238E27FC236}">
                <a16:creationId xmlns:a16="http://schemas.microsoft.com/office/drawing/2014/main" id="{F631DE7C-81BC-44F4-880C-E8F7DD3287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63565" name="Text Box 89">
            <a:extLst>
              <a:ext uri="{FF2B5EF4-FFF2-40B4-BE49-F238E27FC236}">
                <a16:creationId xmlns:a16="http://schemas.microsoft.com/office/drawing/2014/main" id="{4D468BB3-3B16-42B2-BD19-0FF2BA7591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6308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r5</a:t>
            </a:r>
          </a:p>
        </p:txBody>
      </p:sp>
      <p:sp>
        <p:nvSpPr>
          <p:cNvPr id="63566" name="Text Box 90">
            <a:extLst>
              <a:ext uri="{FF2B5EF4-FFF2-40B4-BE49-F238E27FC236}">
                <a16:creationId xmlns:a16="http://schemas.microsoft.com/office/drawing/2014/main" id="{2092A9F4-7B5F-487D-8FFA-9F302C9AD6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6308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r5</a:t>
            </a:r>
          </a:p>
        </p:txBody>
      </p:sp>
      <p:sp>
        <p:nvSpPr>
          <p:cNvPr id="63567" name="Text Box 91">
            <a:extLst>
              <a:ext uri="{FF2B5EF4-FFF2-40B4-BE49-F238E27FC236}">
                <a16:creationId xmlns:a16="http://schemas.microsoft.com/office/drawing/2014/main" id="{FF6F1609-382C-46EC-8787-E6EDB7098B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6308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r5</a:t>
            </a:r>
          </a:p>
        </p:txBody>
      </p:sp>
      <p:sp>
        <p:nvSpPr>
          <p:cNvPr id="63568" name="Text Box 92">
            <a:extLst>
              <a:ext uri="{FF2B5EF4-FFF2-40B4-BE49-F238E27FC236}">
                <a16:creationId xmlns:a16="http://schemas.microsoft.com/office/drawing/2014/main" id="{22C05050-BED9-45ED-89E0-E33B96732B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6308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r5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5BF0AE4-2413-44B4-8B12-85B8231F0E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89"/>
    </mc:Choice>
    <mc:Fallback xmlns="">
      <p:transition spd="slow" advTm="13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AFA19D-16BF-4D4F-8C60-FCABC9AF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CFECB5-4D7C-4690-9D9E-ABA087E76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对下面文法计算</a:t>
            </a:r>
            <a:r>
              <a:rPr lang="en-US" altLang="zh-CN" dirty="0"/>
              <a:t>LR(0)</a:t>
            </a:r>
            <a:r>
              <a:rPr lang="zh-CN" altLang="en-US"/>
              <a:t>项目集规范族</a:t>
            </a:r>
            <a:endParaRPr lang="en-US" altLang="zh-CN" dirty="0"/>
          </a:p>
          <a:p>
            <a:pPr marL="0" lvl="0" indent="0" eaLnBrk="1" hangingPunct="1">
              <a:buNone/>
            </a:pPr>
            <a:r>
              <a:rPr kumimoji="0" lang="en-US" altLang="zh-CN" sz="2400" b="1" dirty="0">
                <a:solidFill>
                  <a:srgbClr val="000000"/>
                </a:solidFill>
              </a:rPr>
              <a:t>S </a:t>
            </a:r>
            <a:r>
              <a:rPr kumimoji="0" lang="en-US" altLang="zh-CN" sz="2400" b="1" dirty="0">
                <a:solidFill>
                  <a:srgbClr val="000000"/>
                </a:solidFill>
                <a:sym typeface="Symbol" panose="05050102010706020507" pitchFamily="18" charset="2"/>
              </a:rPr>
              <a:t> </a:t>
            </a:r>
            <a:r>
              <a:rPr kumimoji="0" lang="en-US" altLang="zh-CN" sz="2400" b="1" dirty="0" err="1">
                <a:solidFill>
                  <a:srgbClr val="3333CC"/>
                </a:solidFill>
                <a:sym typeface="Symbol" panose="05050102010706020507" pitchFamily="18" charset="2"/>
              </a:rPr>
              <a:t>a</a:t>
            </a:r>
            <a:r>
              <a:rPr kumimoji="0" lang="en-US" altLang="zh-CN" sz="2400" b="1" dirty="0" err="1">
                <a:solidFill>
                  <a:srgbClr val="000000"/>
                </a:solidFill>
                <a:sym typeface="Symbol" panose="05050102010706020507" pitchFamily="18" charset="2"/>
              </a:rPr>
              <a:t>AB</a:t>
            </a:r>
            <a:r>
              <a:rPr kumimoji="0" lang="en-US" altLang="zh-CN" sz="2400" b="1" dirty="0" err="1">
                <a:solidFill>
                  <a:srgbClr val="3333CC"/>
                </a:solidFill>
                <a:sym typeface="Symbol" panose="05050102010706020507" pitchFamily="18" charset="2"/>
              </a:rPr>
              <a:t>e</a:t>
            </a:r>
            <a:br>
              <a:rPr kumimoji="0" lang="en-US" altLang="zh-CN" sz="2400" b="1" dirty="0">
                <a:solidFill>
                  <a:srgbClr val="3333CC"/>
                </a:solidFill>
                <a:sym typeface="Symbol" panose="05050102010706020507" pitchFamily="18" charset="2"/>
              </a:rPr>
            </a:br>
            <a:r>
              <a:rPr kumimoji="0" lang="en-US" altLang="zh-CN" sz="2400" b="1" dirty="0">
                <a:solidFill>
                  <a:srgbClr val="000000"/>
                </a:solidFill>
                <a:sym typeface="Symbol" panose="05050102010706020507" pitchFamily="18" charset="2"/>
              </a:rPr>
              <a:t>A  </a:t>
            </a:r>
            <a:r>
              <a:rPr kumimoji="0" lang="en-US" altLang="zh-CN" sz="2400" b="1" dirty="0" err="1">
                <a:solidFill>
                  <a:srgbClr val="000000"/>
                </a:solidFill>
                <a:sym typeface="Symbol" panose="05050102010706020507" pitchFamily="18" charset="2"/>
              </a:rPr>
              <a:t>A</a:t>
            </a:r>
            <a:r>
              <a:rPr kumimoji="0" lang="en-US" altLang="zh-CN" sz="2400" b="1" dirty="0" err="1">
                <a:solidFill>
                  <a:srgbClr val="3333CC"/>
                </a:solidFill>
                <a:sym typeface="Symbol" panose="05050102010706020507" pitchFamily="18" charset="2"/>
              </a:rPr>
              <a:t>bc</a:t>
            </a:r>
            <a:r>
              <a:rPr kumimoji="0" lang="en-US" altLang="zh-CN" sz="2400" b="1" dirty="0">
                <a:solidFill>
                  <a:srgbClr val="000000"/>
                </a:solidFill>
                <a:sym typeface="Symbol" panose="05050102010706020507" pitchFamily="18" charset="2"/>
              </a:rPr>
              <a:t> | </a:t>
            </a:r>
            <a:r>
              <a:rPr kumimoji="0" lang="en-US" altLang="zh-CN" sz="2400" b="1" dirty="0">
                <a:solidFill>
                  <a:srgbClr val="3333CC"/>
                </a:solidFill>
                <a:sym typeface="Symbol" panose="05050102010706020507" pitchFamily="18" charset="2"/>
              </a:rPr>
              <a:t>b</a:t>
            </a:r>
            <a:br>
              <a:rPr kumimoji="0" lang="en-US" altLang="zh-CN" sz="2400" b="1" dirty="0">
                <a:solidFill>
                  <a:srgbClr val="3333CC"/>
                </a:solidFill>
                <a:sym typeface="Symbol" panose="05050102010706020507" pitchFamily="18" charset="2"/>
              </a:rPr>
            </a:br>
            <a:r>
              <a:rPr kumimoji="0" lang="en-US" altLang="zh-CN" sz="2400" b="1" dirty="0" err="1">
                <a:solidFill>
                  <a:srgbClr val="000000"/>
                </a:solidFill>
                <a:sym typeface="Symbol" panose="05050102010706020507" pitchFamily="18" charset="2"/>
              </a:rPr>
              <a:t>B</a:t>
            </a:r>
            <a:r>
              <a:rPr kumimoji="0" lang="en-US" altLang="zh-CN" sz="2400" b="1" dirty="0">
                <a:solidFill>
                  <a:srgbClr val="000000"/>
                </a:solidFill>
                <a:sym typeface="Symbol" panose="05050102010706020507" pitchFamily="18" charset="2"/>
              </a:rPr>
              <a:t>  </a:t>
            </a:r>
            <a:r>
              <a:rPr kumimoji="0" lang="en-US" altLang="zh-CN" sz="2400" b="1" dirty="0">
                <a:solidFill>
                  <a:srgbClr val="3333CC"/>
                </a:solidFill>
                <a:sym typeface="Symbol" panose="05050102010706020507" pitchFamily="18" charset="2"/>
              </a:rPr>
              <a:t>d</a:t>
            </a:r>
          </a:p>
          <a:p>
            <a:endParaRPr lang="zh-CN" altLang="en-US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FCA1FE90-9A8D-4AF6-A223-E0C7FA53924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912320"/>
              <a:ext cx="6707520" cy="119268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FCA1FE90-9A8D-4AF6-A223-E0C7FA5392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902960"/>
                <a:ext cx="6726240" cy="12114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3FBDFD5C-24D0-49CD-A696-00F9811E01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7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35"/>
    </mc:Choice>
    <mc:Fallback xmlns="">
      <p:transition spd="slow" advTm="19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7C5FCD70-05CC-47DD-A9B1-10750263C6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closure</a:t>
            </a:r>
            <a:r>
              <a:rPr lang="zh-CN" altLang="en-US"/>
              <a:t>函数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047D5817-9803-48B5-BCCD-BFFED14D99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latin typeface="Lucida Sans Unicode" panose="020B0602030504020204" pitchFamily="34" charset="0"/>
                <a:sym typeface="Symbol" panose="05050102010706020507" pitchFamily="18" charset="2"/>
              </a:rPr>
              <a:t>Function closure(I)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latin typeface="Lucida Sans Unicode" panose="020B0602030504020204" pitchFamily="34" charset="0"/>
                <a:sym typeface="Symbol" panose="05050102010706020507" pitchFamily="18" charset="2"/>
              </a:rPr>
              <a:t>{	J=I;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latin typeface="Lucida Sans Unicode" panose="020B0602030504020204" pitchFamily="34" charset="0"/>
                <a:sym typeface="Symbol" panose="05050102010706020507" pitchFamily="18" charset="2"/>
              </a:rPr>
              <a:t>	repeat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latin typeface="Lucida Sans Unicode" panose="020B0602030504020204" pitchFamily="34" charset="0"/>
                <a:sym typeface="Symbol" panose="05050102010706020507" pitchFamily="18" charset="2"/>
              </a:rPr>
              <a:t>		for</a:t>
            </a:r>
            <a:r>
              <a:rPr lang="en-US" altLang="zh-CN" sz="2400">
                <a:latin typeface="Lucida Sans Unicode" panose="020B0602030504020204" pitchFamily="34" charset="0"/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J</a:t>
            </a:r>
            <a:r>
              <a:rPr lang="zh-CN" altLang="en-US" sz="2400">
                <a:sym typeface="Symbol" panose="05050102010706020507" pitchFamily="18" charset="2"/>
              </a:rPr>
              <a:t>中每个</a:t>
            </a:r>
            <a:r>
              <a:rPr lang="en-US" altLang="zh-CN" sz="2400" b="1">
                <a:latin typeface="Lucida Sans Unicode" panose="020B0602030504020204" pitchFamily="34" charset="0"/>
                <a:sym typeface="Symbol" panose="05050102010706020507" pitchFamily="18" charset="2"/>
              </a:rPr>
              <a:t>A</a:t>
            </a:r>
            <a:r>
              <a:rPr lang="en-US" altLang="zh-CN" sz="2400" b="1">
                <a:sym typeface="Symbol" panose="05050102010706020507" pitchFamily="18" charset="2"/>
              </a:rPr>
              <a:t> .B </a:t>
            </a:r>
            <a:r>
              <a:rPr lang="zh-CN" altLang="en-US" sz="2400">
                <a:sym typeface="Symbol" panose="05050102010706020507" pitchFamily="18" charset="2"/>
              </a:rPr>
              <a:t>和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ym typeface="Symbol" panose="05050102010706020507" pitchFamily="18" charset="2"/>
              </a:rPr>
              <a:t>		       </a:t>
            </a:r>
            <a:r>
              <a:rPr lang="en-US" altLang="zh-CN" sz="2400">
                <a:sym typeface="Symbol" panose="05050102010706020507" pitchFamily="18" charset="2"/>
              </a:rPr>
              <a:t>G</a:t>
            </a:r>
            <a:r>
              <a:rPr lang="zh-CN" altLang="en-US" sz="2400">
                <a:sym typeface="Symbol" panose="05050102010706020507" pitchFamily="18" charset="2"/>
              </a:rPr>
              <a:t>的每个产生式</a:t>
            </a:r>
            <a:r>
              <a:rPr lang="en-US" altLang="zh-CN" sz="2400" b="1">
                <a:sym typeface="Symbol" panose="05050102010706020507" pitchFamily="18" charset="2"/>
              </a:rPr>
              <a:t>B</a:t>
            </a:r>
            <a:r>
              <a:rPr lang="zh-CN" altLang="en-US" sz="2400">
                <a:sym typeface="Symbol" panose="05050102010706020507" pitchFamily="18" charset="2"/>
              </a:rPr>
              <a:t>，</a:t>
            </a:r>
            <a:r>
              <a:rPr lang="en-US" altLang="zh-CN" sz="2400" b="1">
                <a:sym typeface="Symbol" panose="05050102010706020507" pitchFamily="18" charset="2"/>
              </a:rPr>
              <a:t>B.</a:t>
            </a:r>
            <a:r>
              <a:rPr lang="zh-CN" altLang="en-US" sz="2400">
                <a:sym typeface="Symbol" panose="05050102010706020507" pitchFamily="18" charset="2"/>
              </a:rPr>
              <a:t>不在</a:t>
            </a:r>
            <a:r>
              <a:rPr lang="en-US" altLang="zh-CN" sz="2400">
                <a:sym typeface="Symbol" panose="05050102010706020507" pitchFamily="18" charset="2"/>
              </a:rPr>
              <a:t>J</a:t>
            </a:r>
            <a:r>
              <a:rPr lang="zh-CN" altLang="en-US" sz="2400">
                <a:sym typeface="Symbol" panose="05050102010706020507" pitchFamily="18" charset="2"/>
              </a:rPr>
              <a:t>中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ym typeface="Symbol" panose="05050102010706020507" pitchFamily="18" charset="2"/>
              </a:rPr>
              <a:t>			将</a:t>
            </a:r>
            <a:r>
              <a:rPr lang="en-US" altLang="zh-CN" sz="2400" b="1">
                <a:sym typeface="Symbol" panose="05050102010706020507" pitchFamily="18" charset="2"/>
              </a:rPr>
              <a:t>B.</a:t>
            </a:r>
            <a:r>
              <a:rPr lang="zh-CN" altLang="en-US" sz="2400">
                <a:sym typeface="Symbol" panose="05050102010706020507" pitchFamily="18" charset="2"/>
              </a:rPr>
              <a:t>加入</a:t>
            </a:r>
            <a:r>
              <a:rPr lang="en-US" altLang="zh-CN" sz="2400" b="1">
                <a:sym typeface="Symbol" panose="05050102010706020507" pitchFamily="18" charset="2"/>
              </a:rPr>
              <a:t>J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sym typeface="Symbol" panose="05050102010706020507" pitchFamily="18" charset="2"/>
              </a:rPr>
              <a:t>	until </a:t>
            </a:r>
            <a:r>
              <a:rPr lang="zh-CN" altLang="en-US" sz="2400">
                <a:sym typeface="Symbol" panose="05050102010706020507" pitchFamily="18" charset="2"/>
              </a:rPr>
              <a:t>没有新的项目加入</a:t>
            </a:r>
            <a:r>
              <a:rPr lang="en-US" altLang="zh-CN" sz="2400" b="1">
                <a:sym typeface="Symbol" panose="05050102010706020507" pitchFamily="18" charset="2"/>
              </a:rPr>
              <a:t>J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sym typeface="Symbol" panose="05050102010706020507" pitchFamily="18" charset="2"/>
              </a:rPr>
              <a:t>	return J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sym typeface="Symbol" panose="05050102010706020507" pitchFamily="18" charset="2"/>
              </a:rPr>
              <a:t>}</a:t>
            </a:r>
            <a:endParaRPr lang="en-US" altLang="zh-CN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6170BA7-8465-4D53-9BA9-CD1915EAE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1"/>
    </mc:Choice>
    <mc:Fallback xmlns="">
      <p:transition spd="slow" advTm="5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65477704-C76E-4D1D-B9BA-28C7F5A88D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4.34</a:t>
            </a: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60C77ECC-E9DC-4458-8867-07BF7CBC54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E’ </a:t>
            </a:r>
            <a:r>
              <a:rPr kumimoji="0" lang="en-US" altLang="zh-CN" sz="2800">
                <a:sym typeface="Symbol" panose="05050102010706020507" pitchFamily="18" charset="2"/>
              </a:rPr>
              <a:t> E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/>
              <a:t>E </a:t>
            </a:r>
            <a:r>
              <a:rPr kumimoji="0" lang="en-US" altLang="zh-CN" sz="2800">
                <a:sym typeface="Symbol" panose="05050102010706020507" pitchFamily="18" charset="2"/>
              </a:rPr>
              <a:t> E + T  |  T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T  T * F  |  F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F   ( E )  | id</a:t>
            </a:r>
            <a:endParaRPr lang="en-US" altLang="zh-CN" sz="2800"/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800"/>
              <a:t>I = {</a:t>
            </a:r>
            <a:r>
              <a:rPr kumimoji="0" lang="en-US" altLang="zh-CN" sz="2800"/>
              <a:t>E’ </a:t>
            </a:r>
            <a:r>
              <a:rPr kumimoji="0" lang="en-US" altLang="zh-CN" sz="2800">
                <a:sym typeface="Symbol" panose="05050102010706020507" pitchFamily="18" charset="2"/>
              </a:rPr>
              <a:t> ·E}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800">
                <a:sym typeface="Symbol" panose="05050102010706020507" pitchFamily="18" charset="2"/>
              </a:rPr>
              <a:t>closure(I) = {</a:t>
            </a:r>
            <a:r>
              <a:rPr kumimoji="0" lang="en-US" altLang="zh-CN" sz="2800"/>
              <a:t>E’</a:t>
            </a:r>
            <a:r>
              <a:rPr kumimoji="0" lang="en-US" altLang="zh-CN" sz="2800">
                <a:sym typeface="Symbol" panose="05050102010706020507" pitchFamily="18" charset="2"/>
              </a:rPr>
              <a:t>·E,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		 </a:t>
            </a:r>
            <a:r>
              <a:rPr kumimoji="0" lang="en-US" altLang="zh-CN" sz="2800"/>
              <a:t>E</a:t>
            </a:r>
            <a:r>
              <a:rPr kumimoji="0" lang="en-US" altLang="zh-CN" sz="2800">
                <a:sym typeface="Symbol" panose="05050102010706020507" pitchFamily="18" charset="2"/>
              </a:rPr>
              <a:t>·E+T, </a:t>
            </a:r>
            <a:r>
              <a:rPr kumimoji="0" lang="en-US" altLang="zh-CN" sz="2800"/>
              <a:t>E</a:t>
            </a:r>
            <a:r>
              <a:rPr kumimoji="0" lang="en-US" altLang="zh-CN" sz="2800">
                <a:sym typeface="Symbol" panose="05050102010706020507" pitchFamily="18" charset="2"/>
              </a:rPr>
              <a:t>·T,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		 T·T * F, T·F,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		 F·( E ), F · id 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A1F729D-4A94-4075-B414-ED8914647FB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14360" y="1907640"/>
              <a:ext cx="4687920" cy="3628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A1F729D-4A94-4075-B414-ED8914647F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5000" y="1898280"/>
                <a:ext cx="4706640" cy="3647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EB77962-78B7-4A77-8BFA-1F92FB1EDC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165"/>
    </mc:Choice>
    <mc:Fallback xmlns="">
      <p:transition spd="slow" advTm="78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51CE4B13-AEA0-4916-BD69-19E8DF7450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核心（</a:t>
            </a:r>
            <a:r>
              <a:rPr lang="en-US" altLang="zh-CN">
                <a:solidFill>
                  <a:schemeClr val="hlink"/>
                </a:solidFill>
              </a:rPr>
              <a:t>kernel</a:t>
            </a:r>
            <a:r>
              <a:rPr lang="zh-CN" altLang="en-US"/>
              <a:t>）项目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51BD2D7C-F6B6-463C-B9C8-7436D3AA68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/>
            <a:r>
              <a:rPr kumimoji="0" lang="en-US" altLang="zh-CN" sz="2800">
                <a:sym typeface="Symbol" panose="05050102010706020507" pitchFamily="18" charset="2"/>
              </a:rPr>
              <a:t>B·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zh-CN" altLang="en-US" sz="2800">
                <a:latin typeface="Symbol" panose="05050102010706020507" pitchFamily="18" charset="2"/>
                <a:sym typeface="Symbol" panose="05050102010706020507" pitchFamily="18" charset="2"/>
              </a:rPr>
              <a:t>（</a:t>
            </a:r>
            <a:r>
              <a:rPr kumimoji="0" lang="zh-CN" altLang="en-US" sz="2800">
                <a:sym typeface="Symbol" panose="05050102010706020507" pitchFamily="18" charset="2"/>
              </a:rPr>
              <a:t>‘</a:t>
            </a:r>
            <a:r>
              <a:rPr kumimoji="0" lang="en-US" altLang="zh-CN" sz="2800">
                <a:sym typeface="Symbol" panose="05050102010706020507" pitchFamily="18" charset="2"/>
              </a:rPr>
              <a:t>·’</a:t>
            </a:r>
            <a:r>
              <a:rPr kumimoji="0" lang="zh-CN" altLang="en-US" sz="2800">
                <a:sym typeface="Symbol" panose="05050102010706020507" pitchFamily="18" charset="2"/>
              </a:rPr>
              <a:t>在最左边）</a:t>
            </a:r>
            <a:r>
              <a:rPr lang="zh-CN" altLang="en-US" sz="2800"/>
              <a:t>加入</a:t>
            </a:r>
            <a:r>
              <a:rPr lang="en-US" altLang="zh-CN" sz="2800"/>
              <a:t>closure(I)</a:t>
            </a:r>
            <a:r>
              <a:rPr lang="en-US" altLang="zh-CN" sz="2800">
                <a:sym typeface="Wingdings" panose="05000000000000000000" pitchFamily="2" charset="2"/>
              </a:rPr>
              <a:t></a:t>
            </a:r>
            <a:br>
              <a:rPr lang="en-US" altLang="zh-CN" sz="2800">
                <a:sym typeface="Wingdings" panose="05000000000000000000" pitchFamily="2" charset="2"/>
              </a:rPr>
            </a:br>
            <a:r>
              <a:rPr lang="zh-CN" altLang="en-US" sz="2800">
                <a:sym typeface="Wingdings" panose="05000000000000000000" pitchFamily="2" charset="2"/>
              </a:rPr>
              <a:t>所有类似产生式（项目）都加入</a:t>
            </a:r>
            <a:r>
              <a:rPr lang="en-US" altLang="zh-CN" sz="2800"/>
              <a:t>closure(I)</a:t>
            </a:r>
          </a:p>
          <a:p>
            <a:pPr marL="609600" indent="-609600" eaLnBrk="1" hangingPunct="1"/>
            <a:r>
              <a:rPr lang="zh-CN" altLang="en-US" sz="2800"/>
              <a:t>实际上不必一一列出，用</a:t>
            </a:r>
            <a:r>
              <a:rPr lang="en-US" altLang="zh-CN" sz="2800"/>
              <a:t>B</a:t>
            </a:r>
            <a:r>
              <a:rPr lang="zh-CN" altLang="en-US" sz="2800"/>
              <a:t>表示即可</a:t>
            </a:r>
          </a:p>
          <a:p>
            <a:pPr marL="609600" indent="-609600" eaLnBrk="1" hangingPunct="1"/>
            <a:r>
              <a:rPr lang="zh-CN" altLang="en-US" sz="2800"/>
              <a:t>所有项目可分为两大类：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核心项目：</a:t>
            </a:r>
            <a:r>
              <a:rPr lang="en-US" altLang="zh-CN" sz="2400">
                <a:sym typeface="Wingdings" panose="05000000000000000000" pitchFamily="2" charset="2"/>
              </a:rPr>
              <a:t>S’</a:t>
            </a:r>
            <a:r>
              <a:rPr kumimoji="0" lang="en-US" altLang="zh-CN" sz="2400">
                <a:sym typeface="Symbol" panose="05050102010706020507" pitchFamily="18" charset="2"/>
              </a:rPr>
              <a:t>·S</a:t>
            </a:r>
            <a:r>
              <a:rPr kumimoji="0" lang="zh-CN" altLang="en-US" sz="2400">
                <a:sym typeface="Symbol" panose="05050102010706020507" pitchFamily="18" charset="2"/>
              </a:rPr>
              <a:t>和‘</a:t>
            </a:r>
            <a:r>
              <a:rPr kumimoji="0" lang="en-US" altLang="zh-CN" sz="2400">
                <a:sym typeface="Symbol" panose="05050102010706020507" pitchFamily="18" charset="2"/>
              </a:rPr>
              <a:t>·’</a:t>
            </a:r>
            <a:r>
              <a:rPr kumimoji="0" lang="zh-CN" altLang="en-US" sz="2400">
                <a:sym typeface="Symbol" panose="05050102010706020507" pitchFamily="18" charset="2"/>
              </a:rPr>
              <a:t>不在最左边的项目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 sz="2400">
                <a:sym typeface="Symbol" panose="05050102010706020507" pitchFamily="18" charset="2"/>
              </a:rPr>
              <a:t>非核心项目：其他‘</a:t>
            </a:r>
            <a:r>
              <a:rPr kumimoji="0" lang="en-US" altLang="zh-CN" sz="2400">
                <a:sym typeface="Symbol" panose="05050102010706020507" pitchFamily="18" charset="2"/>
              </a:rPr>
              <a:t>·’</a:t>
            </a:r>
            <a:r>
              <a:rPr kumimoji="0" lang="zh-CN" altLang="en-US" sz="2400">
                <a:sym typeface="Symbol" panose="05050102010706020507" pitchFamily="18" charset="2"/>
              </a:rPr>
              <a:t>在最左边的项目（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 sz="2400">
                <a:latin typeface="Symbol" panose="05050102010706020507" pitchFamily="18" charset="2"/>
                <a:sym typeface="Symbol" panose="05050102010706020507" pitchFamily="18" charset="2"/>
              </a:rPr>
              <a:t>边！</a:t>
            </a:r>
            <a:r>
              <a:rPr kumimoji="0" lang="zh-CN" altLang="en-US" sz="2400">
                <a:sym typeface="Symbol" panose="05050102010706020507" pitchFamily="18" charset="2"/>
              </a:rPr>
              <a:t>）</a:t>
            </a:r>
          </a:p>
          <a:p>
            <a:pPr marL="609600" indent="-609600" eaLnBrk="1" hangingPunct="1"/>
            <a:r>
              <a:rPr kumimoji="0" lang="zh-CN" altLang="en-US" sz="2800">
                <a:sym typeface="Symbol" panose="05050102010706020507" pitchFamily="18" charset="2"/>
              </a:rPr>
              <a:t>项目集中实际只关心核心项目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9FB139C-6079-49CE-99E7-3C4A7791E50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769200" y="3715560"/>
              <a:ext cx="4537080" cy="516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9FB139C-6079-49CE-99E7-3C4A7791E5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59840" y="3706200"/>
                <a:ext cx="4555800" cy="534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8C2275B-AAFC-4075-8192-2E48CFADDB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296"/>
    </mc:Choice>
    <mc:Fallback xmlns="">
      <p:transition spd="slow" advTm="114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BE39B448-7B00-4DCC-874F-B30B52C73F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goto</a:t>
            </a:r>
            <a:r>
              <a:rPr lang="zh-CN" altLang="en-US"/>
              <a:t>函数的计算</a:t>
            </a:r>
          </a:p>
        </p:txBody>
      </p:sp>
      <p:sp>
        <p:nvSpPr>
          <p:cNvPr id="310275" name="Rectangle 3">
            <a:extLst>
              <a:ext uri="{FF2B5EF4-FFF2-40B4-BE49-F238E27FC236}">
                <a16:creationId xmlns:a16="http://schemas.microsoft.com/office/drawing/2014/main" id="{58D01DC3-0A77-4ECA-8655-1E73C2AFA6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goto(I, X)=closure({</a:t>
            </a:r>
            <a:r>
              <a:rPr lang="en-US" altLang="zh-CN">
                <a:sym typeface="Symbol" panose="05050102010706020507" pitchFamily="18" charset="2"/>
              </a:rPr>
              <a:t>AX· | A·X</a:t>
            </a:r>
            <a:r>
              <a:rPr lang="en-US" altLang="zh-CN">
                <a:latin typeface="宋体" panose="02010600030101010101" pitchFamily="2" charset="-122"/>
                <a:sym typeface="Symbol" panose="05050102010706020507" pitchFamily="18" charset="2"/>
              </a:rPr>
              <a:t>∈</a:t>
            </a:r>
            <a:r>
              <a:rPr lang="en-US" altLang="zh-CN">
                <a:sym typeface="Symbol" panose="05050102010706020507" pitchFamily="18" charset="2"/>
              </a:rPr>
              <a:t>I})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lang="en-US" altLang="zh-CN">
                <a:solidFill>
                  <a:schemeClr val="hlink"/>
                </a:solidFill>
                <a:sym typeface="Symbol" panose="05050102010706020507" pitchFamily="18" charset="2"/>
              </a:rPr>
              <a:t>_closure(</a:t>
            </a:r>
            <a:r>
              <a:rPr lang="en-US" altLang="zh-CN">
                <a:solidFill>
                  <a:schemeClr val="hlink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d</a:t>
            </a:r>
            <a:r>
              <a:rPr lang="en-US" altLang="zh-CN">
                <a:solidFill>
                  <a:schemeClr val="hlink"/>
                </a:solidFill>
                <a:sym typeface="Symbol" panose="05050102010706020507" pitchFamily="18" charset="2"/>
              </a:rPr>
              <a:t>(I, X))</a:t>
            </a:r>
            <a:r>
              <a:rPr lang="zh-CN" altLang="en-US">
                <a:solidFill>
                  <a:schemeClr val="hlink"/>
                </a:solidFill>
                <a:sym typeface="Symbol" panose="05050102010706020507" pitchFamily="18" charset="2"/>
              </a:rPr>
              <a:t>！</a:t>
            </a:r>
          </a:p>
          <a:p>
            <a:pPr eaLnBrk="1" hangingPunct="1"/>
            <a:r>
              <a:rPr lang="en-US" altLang="zh-CN">
                <a:sym typeface="Symbol" panose="05050102010706020507" pitchFamily="18" charset="2"/>
              </a:rPr>
              <a:t>I</a:t>
            </a:r>
            <a:r>
              <a:rPr lang="zh-CN" altLang="en-US">
                <a:sym typeface="Symbol" panose="05050102010706020507" pitchFamily="18" charset="2"/>
              </a:rPr>
              <a:t>：活前缀</a:t>
            </a:r>
            <a:r>
              <a:rPr lang="en-US" altLang="zh-CN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lang="zh-CN" altLang="en-US">
                <a:latin typeface="Symbol" panose="05050102010706020507" pitchFamily="18" charset="2"/>
                <a:sym typeface="Symbol" panose="05050102010706020507" pitchFamily="18" charset="2"/>
              </a:rPr>
              <a:t>对应</a:t>
            </a:r>
            <a:r>
              <a:rPr lang="zh-CN" altLang="en-US">
                <a:sym typeface="Symbol" panose="05050102010706020507" pitchFamily="18" charset="2"/>
              </a:rPr>
              <a:t>的有效项目集</a:t>
            </a:r>
            <a:r>
              <a:rPr lang="zh-CN" altLang="en-US">
                <a:sym typeface="Wingdings" panose="05000000000000000000" pitchFamily="2" charset="2"/>
              </a:rPr>
              <a:t></a:t>
            </a:r>
            <a:br>
              <a:rPr lang="zh-CN" altLang="en-US">
                <a:sym typeface="Wingdings" panose="05000000000000000000" pitchFamily="2" charset="2"/>
              </a:rPr>
            </a:br>
            <a:r>
              <a:rPr lang="en-US" altLang="zh-CN">
                <a:sym typeface="Wingdings" panose="05000000000000000000" pitchFamily="2" charset="2"/>
              </a:rPr>
              <a:t>goto(I, X)</a:t>
            </a:r>
            <a:r>
              <a:rPr lang="zh-CN" altLang="en-US">
                <a:sym typeface="Wingdings" panose="05000000000000000000" pitchFamily="2" charset="2"/>
              </a:rPr>
              <a:t>：活前缀</a:t>
            </a:r>
            <a:r>
              <a:rPr lang="en-US" altLang="zh-CN">
                <a:latin typeface="Symbol" panose="05050102010706020507" pitchFamily="18" charset="2"/>
                <a:sym typeface="Wingdings" panose="05000000000000000000" pitchFamily="2" charset="2"/>
              </a:rPr>
              <a:t>g</a:t>
            </a:r>
            <a:r>
              <a:rPr lang="en-US" altLang="zh-CN">
                <a:sym typeface="Wingdings" panose="05000000000000000000" pitchFamily="2" charset="2"/>
              </a:rPr>
              <a:t>X</a:t>
            </a:r>
            <a:r>
              <a:rPr lang="zh-CN" altLang="en-US">
                <a:sym typeface="Wingdings" panose="05000000000000000000" pitchFamily="2" charset="2"/>
              </a:rPr>
              <a:t>对应的有效项目集</a:t>
            </a:r>
          </a:p>
          <a:p>
            <a:pPr eaLnBrk="1" hangingPunct="1"/>
            <a:r>
              <a:rPr lang="zh-CN" altLang="en-US">
                <a:sym typeface="Wingdings" panose="05000000000000000000" pitchFamily="2" charset="2"/>
              </a:rPr>
              <a:t>例</a:t>
            </a:r>
            <a:r>
              <a:rPr lang="en-US" altLang="zh-CN">
                <a:sym typeface="Wingdings" panose="05000000000000000000" pitchFamily="2" charset="2"/>
              </a:rPr>
              <a:t>4.35</a:t>
            </a:r>
            <a:r>
              <a:rPr lang="zh-CN" altLang="en-US">
                <a:sym typeface="Wingdings" panose="05000000000000000000" pitchFamily="2" charset="2"/>
              </a:rPr>
              <a:t>：</a:t>
            </a:r>
            <a:r>
              <a:rPr lang="en-US" altLang="zh-CN">
                <a:sym typeface="Wingdings" panose="05000000000000000000" pitchFamily="2" charset="2"/>
              </a:rPr>
              <a:t>I = { </a:t>
            </a:r>
            <a:r>
              <a:rPr kumimoji="0" lang="en-US" altLang="zh-CN" sz="2800"/>
              <a:t>E’</a:t>
            </a:r>
            <a:r>
              <a:rPr kumimoji="0" lang="en-US" altLang="zh-CN" sz="2800">
                <a:sym typeface="Symbol" panose="05050102010706020507" pitchFamily="18" charset="2"/>
              </a:rPr>
              <a:t>·E, </a:t>
            </a:r>
            <a:r>
              <a:rPr kumimoji="0" lang="en-US" altLang="zh-CN" sz="2800"/>
              <a:t>E</a:t>
            </a:r>
            <a:r>
              <a:rPr kumimoji="0" lang="en-US" altLang="zh-CN" sz="2800">
                <a:sym typeface="Symbol" panose="05050102010706020507" pitchFamily="18" charset="2"/>
              </a:rPr>
              <a:t>E·+T }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goto(I, +) = { </a:t>
            </a:r>
            <a:r>
              <a:rPr kumimoji="0" lang="en-US" altLang="zh-CN" sz="2800"/>
              <a:t>E</a:t>
            </a:r>
            <a:r>
              <a:rPr kumimoji="0" lang="en-US" altLang="zh-CN" sz="2800">
                <a:sym typeface="Symbol" panose="05050102010706020507" pitchFamily="18" charset="2"/>
              </a:rPr>
              <a:t>E+·T, 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		      T·T*F, T·F,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		      F·(E), F·</a:t>
            </a:r>
            <a:r>
              <a:rPr kumimoji="0" lang="en-US" altLang="zh-CN" sz="2800" b="1">
                <a:sym typeface="Symbol" panose="05050102010706020507" pitchFamily="18" charset="2"/>
              </a:rPr>
              <a:t>id</a:t>
            </a:r>
            <a:r>
              <a:rPr kumimoji="0" lang="en-US" altLang="zh-CN" sz="2800">
                <a:sym typeface="Symbol" panose="05050102010706020507" pitchFamily="18" charset="2"/>
              </a:rPr>
              <a:t> 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D026CA4-3F37-4572-ADFB-794F91D678F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57840" y="2880"/>
              <a:ext cx="7761960" cy="5482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D026CA4-3F37-4572-ADFB-794F91D678F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48480" y="-6480"/>
                <a:ext cx="7780680" cy="5501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594C778-CF2F-454F-809A-56218AB8A5D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123"/>
    </mc:Choice>
    <mc:Fallback xmlns="">
      <p:transition spd="slow" advTm="251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C3584D0F-1F5A-4B7F-8BAF-A8364806B2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LR(0)</a:t>
            </a:r>
            <a:r>
              <a:rPr lang="zh-CN" altLang="en-US"/>
              <a:t>项目集规范族的构造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D77B97EF-87D9-4855-A545-199A40A1FF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Procedure Items(G’:</a:t>
            </a:r>
            <a:r>
              <a:rPr kumimoji="0" lang="en-US" altLang="zh-CN" sz="2000" i="1">
                <a:latin typeface="Lucida Sans Unicode" panose="020B0602030504020204" pitchFamily="34" charset="0"/>
                <a:sym typeface="Symbol" panose="05050102010706020507" pitchFamily="18" charset="2"/>
              </a:rPr>
              <a:t>augmented grammar</a:t>
            </a: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)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{	C:={ closure [S’ </a:t>
            </a:r>
            <a:r>
              <a:rPr kumimoji="0" lang="en-US" altLang="zh-CN" sz="2000" b="1">
                <a:sym typeface="Symbol" panose="05050102010706020507" pitchFamily="18" charset="2"/>
              </a:rPr>
              <a:t> .</a:t>
            </a: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S] }</a:t>
            </a:r>
            <a:endParaRPr kumimoji="0" lang="en-US" altLang="zh-CN" sz="2000" b="1">
              <a:sym typeface="Symbol" panose="05050102010706020507" pitchFamily="18" charset="2"/>
            </a:endParaRP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	repeat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		for C</a:t>
            </a:r>
            <a:r>
              <a:rPr kumimoji="0" lang="zh-CN" altLang="en-US" sz="2000">
                <a:latin typeface="Lucida Sans Unicode" panose="020B0602030504020204" pitchFamily="34" charset="0"/>
                <a:sym typeface="Symbol" panose="05050102010706020507" pitchFamily="18" charset="2"/>
              </a:rPr>
              <a:t>中每个项目集</a:t>
            </a: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I </a:t>
            </a:r>
            <a:r>
              <a:rPr kumimoji="0" lang="zh-CN" altLang="en-US" sz="2000">
                <a:latin typeface="Lucida Sans Unicode" panose="020B0602030504020204" pitchFamily="34" charset="0"/>
                <a:sym typeface="Symbol" panose="05050102010706020507" pitchFamily="18" charset="2"/>
              </a:rPr>
              <a:t>和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>
                <a:latin typeface="Lucida Sans Unicode" panose="020B0602030504020204" pitchFamily="34" charset="0"/>
                <a:sym typeface="Symbol" panose="05050102010706020507" pitchFamily="18" charset="2"/>
              </a:rPr>
              <a:t>		      每个文法符号</a:t>
            </a: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X</a:t>
            </a:r>
            <a:r>
              <a:rPr kumimoji="0" lang="zh-CN" altLang="en-US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，</a:t>
            </a: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goto(I,X)</a:t>
            </a:r>
            <a:r>
              <a:rPr kumimoji="0" lang="zh-CN" altLang="en-US" sz="2000">
                <a:latin typeface="Lucida Sans Unicode" panose="020B0602030504020204" pitchFamily="34" charset="0"/>
                <a:sym typeface="Symbol" panose="05050102010706020507" pitchFamily="18" charset="2"/>
              </a:rPr>
              <a:t>不空且不在</a:t>
            </a: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C</a:t>
            </a:r>
            <a:r>
              <a:rPr kumimoji="0" lang="zh-CN" altLang="en-US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中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			</a:t>
            </a:r>
            <a:r>
              <a:rPr kumimoji="0" lang="zh-CN" altLang="en-US" sz="2000">
                <a:latin typeface="Lucida Sans Unicode" panose="020B0602030504020204" pitchFamily="34" charset="0"/>
                <a:sym typeface="Symbol" panose="05050102010706020507" pitchFamily="18" charset="2"/>
              </a:rPr>
              <a:t>将</a:t>
            </a: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goto(I,X)</a:t>
            </a:r>
            <a:r>
              <a:rPr kumimoji="0" lang="zh-CN" altLang="en-US" sz="2000">
                <a:latin typeface="Lucida Sans Unicode" panose="020B0602030504020204" pitchFamily="34" charset="0"/>
                <a:sym typeface="Symbol" panose="05050102010706020507" pitchFamily="18" charset="2"/>
              </a:rPr>
              <a:t>加入</a:t>
            </a: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C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	until </a:t>
            </a:r>
            <a:r>
              <a:rPr kumimoji="0" lang="zh-CN" altLang="en-US" sz="2000">
                <a:latin typeface="Lucida Sans Unicode" panose="020B0602030504020204" pitchFamily="34" charset="0"/>
                <a:sym typeface="Symbol" panose="05050102010706020507" pitchFamily="18" charset="2"/>
              </a:rPr>
              <a:t>没有新的项目集加入</a:t>
            </a:r>
            <a:r>
              <a:rPr kumimoji="0" lang="en-US" altLang="zh-CN" sz="2000">
                <a:latin typeface="Lucida Sans Unicode" panose="020B0602030504020204" pitchFamily="34" charset="0"/>
                <a:sym typeface="Symbol" panose="05050102010706020507" pitchFamily="18" charset="2"/>
              </a:rPr>
              <a:t>C</a:t>
            </a:r>
            <a:endParaRPr kumimoji="0" lang="en-US" altLang="zh-CN" sz="2000" b="1">
              <a:latin typeface="Lucida Sans Unicode" panose="020B0602030504020204" pitchFamily="34" charset="0"/>
              <a:sym typeface="Symbol" panose="05050102010706020507" pitchFamily="18" charset="2"/>
            </a:endParaRP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Lucida Sans Unicode" panose="020B0602030504020204" pitchFamily="34" charset="0"/>
                <a:sym typeface="Symbol" panose="05050102010706020507" pitchFamily="18" charset="2"/>
              </a:rPr>
              <a:t>}</a:t>
            </a:r>
            <a:endParaRPr lang="en-US" altLang="zh-CN"/>
          </a:p>
          <a:p>
            <a:pPr eaLnBrk="1" hangingPunct="1"/>
            <a:endParaRPr lang="en-US" altLang="zh-CN"/>
          </a:p>
        </p:txBody>
      </p:sp>
      <p:sp>
        <p:nvSpPr>
          <p:cNvPr id="46084" name="Text Box 4">
            <a:extLst>
              <a:ext uri="{FF2B5EF4-FFF2-40B4-BE49-F238E27FC236}">
                <a16:creationId xmlns:a16="http://schemas.microsoft.com/office/drawing/2014/main" id="{04B5312A-00E1-4EFB-BD04-5365B34398BC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172200" y="1752600"/>
            <a:ext cx="236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chemeClr val="hlink"/>
                </a:solidFill>
                <a:latin typeface="Tahoma" panose="020B0604030504040204" pitchFamily="34" charset="0"/>
              </a:rPr>
              <a:t>初始项目集</a:t>
            </a:r>
          </a:p>
        </p:txBody>
      </p:sp>
      <p:sp>
        <p:nvSpPr>
          <p:cNvPr id="46085" name="Line 5">
            <a:extLst>
              <a:ext uri="{FF2B5EF4-FFF2-40B4-BE49-F238E27FC236}">
                <a16:creationId xmlns:a16="http://schemas.microsoft.com/office/drawing/2014/main" id="{2E1E28CF-8CF7-419F-8BD9-1462B51AA844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4419600" y="1752600"/>
            <a:ext cx="2133600" cy="3048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86" name="Text Box 6">
            <a:extLst>
              <a:ext uri="{FF2B5EF4-FFF2-40B4-BE49-F238E27FC236}">
                <a16:creationId xmlns:a16="http://schemas.microsoft.com/office/drawing/2014/main" id="{46300289-1303-400F-A1A4-E4B3D685E6E9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4724400" y="3629025"/>
            <a:ext cx="3962400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chemeClr val="hlink"/>
                </a:solidFill>
                <a:latin typeface="Tahoma" panose="020B0604030504040204" pitchFamily="34" charset="0"/>
              </a:rPr>
              <a:t>子集构造法类似过程，由初始项目集开始，对每个项目集和文法符号计算</a:t>
            </a:r>
            <a:r>
              <a:rPr lang="en-US" altLang="zh-CN" sz="2400">
                <a:solidFill>
                  <a:schemeClr val="hlink"/>
                </a:solidFill>
                <a:latin typeface="Tahoma" panose="020B0604030504040204" pitchFamily="34" charset="0"/>
              </a:rPr>
              <a:t>goto</a:t>
            </a:r>
            <a:r>
              <a:rPr lang="zh-CN" altLang="en-US" sz="2400">
                <a:solidFill>
                  <a:schemeClr val="hlink"/>
                </a:solidFill>
                <a:latin typeface="Tahoma" panose="020B0604030504040204" pitchFamily="34" charset="0"/>
              </a:rPr>
              <a:t>函数，直至不再产生新的项目集</a:t>
            </a:r>
          </a:p>
        </p:txBody>
      </p:sp>
      <p:sp>
        <p:nvSpPr>
          <p:cNvPr id="46087" name="Line 7">
            <a:extLst>
              <a:ext uri="{FF2B5EF4-FFF2-40B4-BE49-F238E27FC236}">
                <a16:creationId xmlns:a16="http://schemas.microsoft.com/office/drawing/2014/main" id="{F60BBF44-4782-4721-A5EE-023CE4727D43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5334000" y="3124200"/>
            <a:ext cx="1371600" cy="6096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498EA0F-66DE-4045-A6AA-E014AD180B2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53240" y="1406880"/>
              <a:ext cx="4557960" cy="16056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498EA0F-66DE-4045-A6AA-E014AD180B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3880" y="1397520"/>
                <a:ext cx="4576680" cy="1624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5B9D008-98B7-4103-A335-A192346B7C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656"/>
    </mc:Choice>
    <mc:Fallback xmlns="">
      <p:transition spd="slow" advTm="107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4FB9112F-5F12-4266-A907-643FB8E607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4.36</a:t>
            </a:r>
          </a:p>
        </p:txBody>
      </p:sp>
      <p:sp>
        <p:nvSpPr>
          <p:cNvPr id="47107" name="Text Box 4">
            <a:extLst>
              <a:ext uri="{FF2B5EF4-FFF2-40B4-BE49-F238E27FC236}">
                <a16:creationId xmlns:a16="http://schemas.microsoft.com/office/drawing/2014/main" id="{0B5CC4DB-80D3-43EC-A8C1-DD280ECB4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524000"/>
            <a:ext cx="1766888" cy="315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0</a:t>
            </a:r>
            <a:r>
              <a:rPr kumimoji="0" lang="en-US" altLang="zh-CN" sz="2400"/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E’ </a:t>
            </a:r>
            <a:r>
              <a:rPr kumimoji="0" lang="en-US" altLang="zh-CN" sz="2400" b="1">
                <a:sym typeface="Symbol" panose="05050102010706020507" pitchFamily="18" charset="2"/>
              </a:rPr>
              <a:t> ·E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·E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·T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·T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·F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endParaRPr kumimoji="0" lang="en-US" altLang="zh-CN" sz="2400"/>
          </a:p>
        </p:txBody>
      </p:sp>
      <p:sp>
        <p:nvSpPr>
          <p:cNvPr id="47108" name="Text Box 5">
            <a:extLst>
              <a:ext uri="{FF2B5EF4-FFF2-40B4-BE49-F238E27FC236}">
                <a16:creationId xmlns:a16="http://schemas.microsoft.com/office/drawing/2014/main" id="{7CE7D079-7CFC-4F70-A031-F90782F0C6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9288" y="1524000"/>
            <a:ext cx="2073275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1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0</a:t>
            </a:r>
            <a:r>
              <a:rPr kumimoji="0" lang="en-US" altLang="zh-CN" sz="2400">
                <a:solidFill>
                  <a:srgbClr val="3333CC"/>
                </a:solidFill>
              </a:rPr>
              <a:t>, E)</a:t>
            </a:r>
            <a:r>
              <a:rPr kumimoji="0" lang="en-US" altLang="zh-CN" sz="2400"/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E’ </a:t>
            </a:r>
            <a:r>
              <a:rPr kumimoji="0" lang="en-US" altLang="zh-CN" sz="2400" b="1">
                <a:sym typeface="Symbol" panose="05050102010706020507" pitchFamily="18" charset="2"/>
              </a:rPr>
              <a:t> E·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 </a:t>
            </a:r>
          </a:p>
        </p:txBody>
      </p:sp>
      <p:sp>
        <p:nvSpPr>
          <p:cNvPr id="47109" name="Text Box 6">
            <a:extLst>
              <a:ext uri="{FF2B5EF4-FFF2-40B4-BE49-F238E27FC236}">
                <a16:creationId xmlns:a16="http://schemas.microsoft.com/office/drawing/2014/main" id="{768370E4-E863-4E93-B3AB-62320FF9F1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08688" y="1524000"/>
            <a:ext cx="2073275" cy="122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2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0</a:t>
            </a:r>
            <a:r>
              <a:rPr kumimoji="0" lang="en-US" altLang="zh-CN" sz="2400">
                <a:solidFill>
                  <a:srgbClr val="3333CC"/>
                </a:solidFill>
              </a:rPr>
              <a:t>, T)</a:t>
            </a:r>
            <a:r>
              <a:rPr kumimoji="0" lang="en-US" altLang="zh-CN" sz="2400"/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T·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T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 </a:t>
            </a:r>
          </a:p>
        </p:txBody>
      </p:sp>
      <p:sp>
        <p:nvSpPr>
          <p:cNvPr id="47110" name="Text Box 7">
            <a:extLst>
              <a:ext uri="{FF2B5EF4-FFF2-40B4-BE49-F238E27FC236}">
                <a16:creationId xmlns:a16="http://schemas.microsoft.com/office/drawing/2014/main" id="{EA46707C-AE21-410D-A0C2-63FFCF6587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2971800"/>
            <a:ext cx="20574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3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0</a:t>
            </a:r>
            <a:r>
              <a:rPr kumimoji="0" lang="en-US" altLang="zh-CN" sz="2400">
                <a:solidFill>
                  <a:srgbClr val="3333CC"/>
                </a:solidFill>
              </a:rPr>
              <a:t>, F)</a:t>
            </a:r>
            <a:r>
              <a:rPr kumimoji="0" lang="en-US" altLang="zh-CN" sz="2400"/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F·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4B3D1EC-EA86-4A1C-A9DD-138F486E39D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12800" y="1760040"/>
              <a:ext cx="7350840" cy="30322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4B3D1EC-EA86-4A1C-A9DD-138F486E39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3440" y="1750680"/>
                <a:ext cx="7369560" cy="3051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8220BA7-1550-4DDA-AF3D-6404918002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215"/>
    </mc:Choice>
    <mc:Fallback xmlns="">
      <p:transition spd="slow" advTm="59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6E38C509-64BF-4EE6-BA37-06C5CFB8CC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4.36</a:t>
            </a:r>
          </a:p>
        </p:txBody>
      </p:sp>
      <p:sp>
        <p:nvSpPr>
          <p:cNvPr id="48131" name="Text Box 7">
            <a:extLst>
              <a:ext uri="{FF2B5EF4-FFF2-40B4-BE49-F238E27FC236}">
                <a16:creationId xmlns:a16="http://schemas.microsoft.com/office/drawing/2014/main" id="{449F331C-D3DC-459D-BD1C-DCDCF5AEE0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600200"/>
            <a:ext cx="1989138" cy="319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4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0</a:t>
            </a:r>
            <a:r>
              <a:rPr kumimoji="0" lang="en-US" altLang="zh-CN" sz="2400">
                <a:solidFill>
                  <a:srgbClr val="3333CC"/>
                </a:solidFill>
              </a:rPr>
              <a:t>, ()</a:t>
            </a:r>
            <a:r>
              <a:rPr kumimoji="0" lang="en-US" altLang="zh-CN" sz="2400"/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·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·E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T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·T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·T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·F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</a:p>
        </p:txBody>
      </p:sp>
      <p:sp>
        <p:nvSpPr>
          <p:cNvPr id="48132" name="Text Box 8">
            <a:extLst>
              <a:ext uri="{FF2B5EF4-FFF2-40B4-BE49-F238E27FC236}">
                <a16:creationId xmlns:a16="http://schemas.microsoft.com/office/drawing/2014/main" id="{107F1EC0-9482-4C1C-BDBF-F56838CDE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1600200"/>
            <a:ext cx="2141538" cy="85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5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0</a:t>
            </a:r>
            <a:r>
              <a:rPr kumimoji="0" lang="en-US" altLang="zh-CN" sz="2400">
                <a:solidFill>
                  <a:srgbClr val="3333CC"/>
                </a:solidFill>
              </a:rPr>
              <a:t>, </a:t>
            </a:r>
            <a:r>
              <a:rPr kumimoji="0" lang="en-US" altLang="zh-CN" sz="2400" b="1">
                <a:solidFill>
                  <a:srgbClr val="3333CC"/>
                </a:solidFill>
              </a:rPr>
              <a:t>id</a:t>
            </a:r>
            <a:r>
              <a:rPr kumimoji="0" lang="en-US" altLang="zh-CN" sz="2400">
                <a:solidFill>
                  <a:srgbClr val="3333CC"/>
                </a:solidFill>
              </a:rPr>
              <a:t>)</a:t>
            </a:r>
            <a:r>
              <a:rPr kumimoji="0" lang="en-US" altLang="zh-CN" sz="2400"/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id·</a:t>
            </a:r>
          </a:p>
        </p:txBody>
      </p:sp>
      <p:sp>
        <p:nvSpPr>
          <p:cNvPr id="48133" name="Text Box 9">
            <a:extLst>
              <a:ext uri="{FF2B5EF4-FFF2-40B4-BE49-F238E27FC236}">
                <a16:creationId xmlns:a16="http://schemas.microsoft.com/office/drawing/2014/main" id="{526152E5-7C73-4FF1-A5CC-DDE363AD59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1609725"/>
            <a:ext cx="2058988" cy="242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6</a:t>
            </a:r>
            <a:r>
              <a:rPr kumimoji="0" lang="en-US" altLang="zh-CN" sz="2400">
                <a:solidFill>
                  <a:srgbClr val="3333CC"/>
                </a:solidFill>
              </a:rPr>
              <a:t> = goto(I</a:t>
            </a:r>
            <a:r>
              <a:rPr kumimoji="0" lang="en-US" altLang="zh-CN" sz="2400" baseline="-25000">
                <a:solidFill>
                  <a:srgbClr val="3333CC"/>
                </a:solidFill>
              </a:rPr>
              <a:t>1</a:t>
            </a:r>
            <a:r>
              <a:rPr kumimoji="0" lang="en-US" altLang="zh-CN" sz="2400">
                <a:solidFill>
                  <a:srgbClr val="3333CC"/>
                </a:solidFill>
              </a:rPr>
              <a:t>, +)</a:t>
            </a:r>
            <a:r>
              <a:rPr kumimoji="0" lang="en-US" altLang="zh-CN" sz="2400"/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·T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·T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F 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·F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E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900C5C2-B952-4748-BEF5-E7B44967CAE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93480" y="1965960"/>
              <a:ext cx="6464520" cy="30034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900C5C2-B952-4748-BEF5-E7B44967CA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4120" y="1956600"/>
                <a:ext cx="6483240" cy="3022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C51B1C7-BA58-4023-A8D9-20CDA69CB5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456"/>
    </mc:Choice>
    <mc:Fallback xmlns="">
      <p:transition spd="slow" advTm="64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3.4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8"/>
</p:tagLst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12555</TotalTime>
  <Words>2157</Words>
  <Application>Microsoft Office PowerPoint</Application>
  <PresentationFormat>全屏显示(4:3)</PresentationFormat>
  <Paragraphs>305</Paragraphs>
  <Slides>25</Slides>
  <Notes>0</Notes>
  <HiddenSlides>0</HiddenSlides>
  <MMClips>24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Arial Unicode MS</vt:lpstr>
      <vt:lpstr>黑体</vt:lpstr>
      <vt:lpstr>宋体</vt:lpstr>
      <vt:lpstr>Lucida Sans Unicode</vt:lpstr>
      <vt:lpstr>Symbol</vt:lpstr>
      <vt:lpstr>Tahoma</vt:lpstr>
      <vt:lpstr>Times New Roman</vt:lpstr>
      <vt:lpstr>Wingdings</vt:lpstr>
      <vt:lpstr>Blends</vt:lpstr>
      <vt:lpstr>SLR分析表构造预习要点</vt:lpstr>
      <vt:lpstr>closure函数的计算</vt:lpstr>
      <vt:lpstr>closure函数</vt:lpstr>
      <vt:lpstr>例4.34</vt:lpstr>
      <vt:lpstr>核心（kernel）项目</vt:lpstr>
      <vt:lpstr>goto函数的计算</vt:lpstr>
      <vt:lpstr>LR(0)项目集规范族的构造</vt:lpstr>
      <vt:lpstr>例4.36</vt:lpstr>
      <vt:lpstr>例4.36</vt:lpstr>
      <vt:lpstr>例4.36（续）</vt:lpstr>
      <vt:lpstr>例4.36（续）</vt:lpstr>
      <vt:lpstr>例4.36（续）</vt:lpstr>
      <vt:lpstr>有效项目（valid items）</vt:lpstr>
      <vt:lpstr>有效项目（valid items）</vt:lpstr>
      <vt:lpstr>例4.37</vt:lpstr>
      <vt:lpstr>算法4.8：构造SLR分析表</vt:lpstr>
      <vt:lpstr>算法4.8：构造SLR分析表(续)</vt:lpstr>
      <vt:lpstr>例4.38</vt:lpstr>
      <vt:lpstr>例4.38（续）</vt:lpstr>
      <vt:lpstr>例4.38（续）</vt:lpstr>
      <vt:lpstr>例4.38（续）</vt:lpstr>
      <vt:lpstr>例4.38（续）</vt:lpstr>
      <vt:lpstr>例4.38（续）</vt:lpstr>
      <vt:lpstr>例4.38（续）</vt:lpstr>
      <vt:lpstr>预习作业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1633</cp:revision>
  <dcterms:created xsi:type="dcterms:W3CDTF">2003-06-05T11:51:39Z</dcterms:created>
  <dcterms:modified xsi:type="dcterms:W3CDTF">2020-11-12T00:07:36Z</dcterms:modified>
</cp:coreProperties>
</file>

<file path=docProps/thumbnail.jpeg>
</file>